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39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model2">
  <p:cSld name="slidemodel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3217834" y="2870633"/>
            <a:ext cx="5930678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609442" y="274641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609441" y="1600203"/>
            <a:ext cx="5383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63550" lvl="0" marL="457200" marR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2" type="body"/>
          </p:nvPr>
        </p:nvSpPr>
        <p:spPr>
          <a:xfrm>
            <a:off x="6195986" y="1600203"/>
            <a:ext cx="5383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63550" lvl="0" marL="457200" marR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609441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4164516" y="635635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735326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609442" y="274641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609442" y="1535115"/>
            <a:ext cx="5385514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2" type="body"/>
          </p:nvPr>
        </p:nvSpPr>
        <p:spPr>
          <a:xfrm>
            <a:off x="609442" y="2174875"/>
            <a:ext cx="5385514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50" lvl="3" marL="18288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1950" lvl="4" marL="22860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1950" lvl="5" marL="27432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1950" lvl="6" marL="32004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1950" lvl="7" marL="36576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1950" lvl="8" marL="41148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3" type="body"/>
          </p:nvPr>
        </p:nvSpPr>
        <p:spPr>
          <a:xfrm>
            <a:off x="6191756" y="1535115"/>
            <a:ext cx="5387630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4" type="body"/>
          </p:nvPr>
        </p:nvSpPr>
        <p:spPr>
          <a:xfrm>
            <a:off x="6191756" y="2174875"/>
            <a:ext cx="538763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50" lvl="3" marL="18288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1950" lvl="4" marL="22860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1950" lvl="5" marL="27432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1950" lvl="6" marL="32004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1950" lvl="7" marL="36576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1950" lvl="8" marL="41148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609441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4164516" y="635635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735326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609442" y="274641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609441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4164516" y="635635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735326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/>
          <p:nvPr/>
        </p:nvSpPr>
        <p:spPr>
          <a:xfrm>
            <a:off x="-1" y="6245268"/>
            <a:ext cx="12188825" cy="6118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9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9438196" y="6420416"/>
            <a:ext cx="1723100" cy="261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 is a Presentation Title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15"/>
          <p:cNvGrpSpPr/>
          <p:nvPr/>
        </p:nvGrpSpPr>
        <p:grpSpPr>
          <a:xfrm>
            <a:off x="11151964" y="6440638"/>
            <a:ext cx="224024" cy="221098"/>
            <a:chOff x="4328868" y="5502988"/>
            <a:chExt cx="500307" cy="493774"/>
          </a:xfrm>
        </p:grpSpPr>
        <p:sp>
          <p:nvSpPr>
            <p:cNvPr id="100" name="Google Shape;100;p15">
              <a:hlinkClick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rect b="b" l="l" r="r" t="t"/>
              <a:pathLst>
                <a:path extrusionOk="0" h="728" w="425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39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5">
              <a:hlinkClick action="ppaction://hlinkshowjump?jump=previousslide"/>
            </p:cNvPr>
            <p:cNvSpPr/>
            <p:nvPr/>
          </p:nvSpPr>
          <p:spPr>
            <a:xfrm>
              <a:off x="4328868" y="5502988"/>
              <a:ext cx="500307" cy="493774"/>
            </a:xfrm>
            <a:custGeom>
              <a:rect b="b" l="l" r="r" t="t"/>
              <a:pathLst>
                <a:path extrusionOk="0" h="2716" w="2753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39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15"/>
          <p:cNvGrpSpPr/>
          <p:nvPr/>
        </p:nvGrpSpPr>
        <p:grpSpPr>
          <a:xfrm flipH="1">
            <a:off x="11643140" y="6440638"/>
            <a:ext cx="224024" cy="221098"/>
            <a:chOff x="4328868" y="5502988"/>
            <a:chExt cx="500307" cy="493774"/>
          </a:xfrm>
        </p:grpSpPr>
        <p:sp>
          <p:nvSpPr>
            <p:cNvPr id="103" name="Google Shape;103;p15">
              <a:hlinkClick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rect b="b" l="l" r="r" t="t"/>
              <a:pathLst>
                <a:path extrusionOk="0" h="728" w="425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39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5">
              <a:hlinkClick action="ppaction://hlinkshowjump?jump=nextslide"/>
            </p:cNvPr>
            <p:cNvSpPr/>
            <p:nvPr/>
          </p:nvSpPr>
          <p:spPr>
            <a:xfrm>
              <a:off x="4328868" y="5502988"/>
              <a:ext cx="500307" cy="493774"/>
            </a:xfrm>
            <a:custGeom>
              <a:rect b="b" l="l" r="r" t="t"/>
              <a:pathLst>
                <a:path extrusionOk="0" h="2716" w="2753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39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11199813" y="6323774"/>
            <a:ext cx="491177" cy="420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609443" y="273051"/>
            <a:ext cx="4010039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1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765492" y="273054"/>
            <a:ext cx="6813892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501650" lvl="0" marL="457200" marR="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63550" lvl="1" marL="914400" marR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2" type="body"/>
          </p:nvPr>
        </p:nvSpPr>
        <p:spPr>
          <a:xfrm>
            <a:off x="609443" y="1435103"/>
            <a:ext cx="4010039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609441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4164516" y="635635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735326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2389096" y="4800602"/>
            <a:ext cx="7313295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1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5" name="Google Shape;115;p17"/>
          <p:cNvSpPr/>
          <p:nvPr>
            <p:ph idx="2" type="pic"/>
          </p:nvPr>
        </p:nvSpPr>
        <p:spPr>
          <a:xfrm>
            <a:off x="2389096" y="612775"/>
            <a:ext cx="731329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2389096" y="5367340"/>
            <a:ext cx="7313295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609441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4164516" y="635635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735326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609442" y="274641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 rot="5400000">
            <a:off x="3600544" y="-1852676"/>
            <a:ext cx="4987739" cy="1096994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5720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10" type="dt"/>
          </p:nvPr>
        </p:nvSpPr>
        <p:spPr>
          <a:xfrm>
            <a:off x="609441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8"/>
          <p:cNvSpPr txBox="1"/>
          <p:nvPr>
            <p:ph idx="11" type="ftr"/>
          </p:nvPr>
        </p:nvSpPr>
        <p:spPr>
          <a:xfrm>
            <a:off x="4164516" y="635635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735326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 rot="5400000">
            <a:off x="7282378" y="1829160"/>
            <a:ext cx="5851525" cy="2742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 rot="5400000">
            <a:off x="1695834" y="-811753"/>
            <a:ext cx="5851525" cy="802431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5720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10" type="dt"/>
          </p:nvPr>
        </p:nvSpPr>
        <p:spPr>
          <a:xfrm>
            <a:off x="609441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11" type="ftr"/>
          </p:nvPr>
        </p:nvSpPr>
        <p:spPr>
          <a:xfrm>
            <a:off x="4164516" y="635635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735326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ctrTitle"/>
          </p:nvPr>
        </p:nvSpPr>
        <p:spPr>
          <a:xfrm>
            <a:off x="627448" y="3043730"/>
            <a:ext cx="5471438" cy="213787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614137" y="5357596"/>
            <a:ext cx="5480275" cy="7384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609441" y="1600201"/>
            <a:ext cx="5383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95986" y="1600201"/>
            <a:ext cx="5383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ctrTitle"/>
          </p:nvPr>
        </p:nvSpPr>
        <p:spPr>
          <a:xfrm>
            <a:off x="914163" y="2130428"/>
            <a:ext cx="10360501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1828324" y="3886200"/>
            <a:ext cx="8532178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609441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164516" y="635635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735326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1" y="3886200"/>
            <a:ext cx="12188825" cy="29718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5A5A5">
                  <a:alpha val="5254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9"/>
          <p:cNvSpPr txBox="1"/>
          <p:nvPr>
            <p:ph type="ctrTitle"/>
          </p:nvPr>
        </p:nvSpPr>
        <p:spPr>
          <a:xfrm>
            <a:off x="914163" y="3887117"/>
            <a:ext cx="10360501" cy="610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  <a:defRPr b="0" i="0" sz="4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1828324" y="4399020"/>
            <a:ext cx="8532178" cy="76444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609441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164516" y="635635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735326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609442" y="274641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609442" y="1138426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57200" lvl="0" marL="457200" marR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609441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4164516" y="635635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735326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962833" y="4406903"/>
            <a:ext cx="10360501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  <a:defRPr b="1" i="0" sz="5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962833" y="2906713"/>
            <a:ext cx="10360501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609441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4164516" y="635635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735326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609442" y="274641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609442" y="1138426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609441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164516" y="6356353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735326" y="6356353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Relationship Id="rId4" Type="http://schemas.openxmlformats.org/officeDocument/2006/relationships/image" Target="../media/image7.gif"/><Relationship Id="rId5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Relationship Id="rId4" Type="http://schemas.openxmlformats.org/officeDocument/2006/relationships/image" Target="../media/image5.gif"/><Relationship Id="rId5" Type="http://schemas.openxmlformats.org/officeDocument/2006/relationships/image" Target="../media/image2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4.gif"/><Relationship Id="rId5" Type="http://schemas.openxmlformats.org/officeDocument/2006/relationships/image" Target="../media/image10.gif"/><Relationship Id="rId6" Type="http://schemas.openxmlformats.org/officeDocument/2006/relationships/image" Target="../media/image1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4.gif"/><Relationship Id="rId5" Type="http://schemas.openxmlformats.org/officeDocument/2006/relationships/image" Target="../media/image11.gif"/><Relationship Id="rId6" Type="http://schemas.openxmlformats.org/officeDocument/2006/relationships/image" Target="../media/image6.gif"/><Relationship Id="rId7" Type="http://schemas.openxmlformats.org/officeDocument/2006/relationships/image" Target="../media/image22.gif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gif"/><Relationship Id="rId10" Type="http://schemas.openxmlformats.org/officeDocument/2006/relationships/image" Target="../media/image22.gif"/><Relationship Id="rId13" Type="http://schemas.openxmlformats.org/officeDocument/2006/relationships/image" Target="../media/image20.gif"/><Relationship Id="rId1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Relationship Id="rId4" Type="http://schemas.openxmlformats.org/officeDocument/2006/relationships/image" Target="../media/image23.gif"/><Relationship Id="rId9" Type="http://schemas.openxmlformats.org/officeDocument/2006/relationships/image" Target="../media/image18.gif"/><Relationship Id="rId5" Type="http://schemas.openxmlformats.org/officeDocument/2006/relationships/image" Target="../media/image17.gif"/><Relationship Id="rId6" Type="http://schemas.openxmlformats.org/officeDocument/2006/relationships/image" Target="../media/image9.gif"/><Relationship Id="rId7" Type="http://schemas.openxmlformats.org/officeDocument/2006/relationships/image" Target="../media/image10.gif"/><Relationship Id="rId8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gif"/><Relationship Id="rId4" Type="http://schemas.openxmlformats.org/officeDocument/2006/relationships/image" Target="../media/image21.gif"/><Relationship Id="rId5" Type="http://schemas.openxmlformats.org/officeDocument/2006/relationships/hyperlink" Target="https://teamsms.eu-gb.mybluemix.net/red/#flow/c5065f3a.48774" TargetMode="External"/><Relationship Id="rId6" Type="http://schemas.openxmlformats.org/officeDocument/2006/relationships/hyperlink" Target="https://teamsms.eu-gb.mybluemix.net/ui/#!/0?socketid=8MzV24LaifwIXTOoAAAD" TargetMode="External"/><Relationship Id="rId7" Type="http://schemas.openxmlformats.org/officeDocument/2006/relationships/hyperlink" Target="https://youtu.be/wlh0sCmyJK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am | Ilustrator"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34" y="2348710"/>
            <a:ext cx="2640294" cy="1980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Covid-19-Breaking-bubbles-02.gif - Wikimedia Commons" id="138" name="Google Shape;13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0876" y="4437112"/>
            <a:ext cx="4399079" cy="2639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600575" y="1196752"/>
            <a:ext cx="11593288" cy="9721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i="0" lang="en-US" sz="3200" u="none" cap="none" strike="noStrike">
                <a:solidFill>
                  <a:srgbClr val="0095FF"/>
                </a:solidFill>
                <a:latin typeface="Arial"/>
                <a:ea typeface="Arial"/>
                <a:cs typeface="Arial"/>
                <a:sym typeface="Arial"/>
              </a:rPr>
              <a:t>COVID-19 tweets based Visualization Dashboard</a:t>
            </a:r>
            <a:endParaRPr b="0" i="0" sz="3200" u="none" cap="none" strike="noStrike">
              <a:solidFill>
                <a:srgbClr val="0730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693812" y="404664"/>
            <a:ext cx="10558908" cy="95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sng" cap="none" strike="noStrike">
                <a:solidFill>
                  <a:srgbClr val="006BC1"/>
                </a:solidFill>
                <a:latin typeface="Calibri"/>
                <a:ea typeface="Calibri"/>
                <a:cs typeface="Calibri"/>
                <a:sym typeface="Calibri"/>
              </a:rPr>
              <a:t>IBM Hack Challenge</a:t>
            </a:r>
            <a:endParaRPr/>
          </a:p>
        </p:txBody>
      </p:sp>
      <p:pic>
        <p:nvPicPr>
          <p:cNvPr descr="IBM Working with Over 100 Organizations to Advance Practical ..." id="141" name="Google Shape;14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48" y="6331850"/>
            <a:ext cx="972173" cy="50796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7678588" y="6453336"/>
            <a:ext cx="6126003" cy="479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6BC1"/>
                </a:solidFill>
                <a:latin typeface="Calibri"/>
                <a:ea typeface="Calibri"/>
                <a:cs typeface="Calibri"/>
                <a:sym typeface="Calibri"/>
              </a:rPr>
              <a:t>Mksss’s Cummins COE, Pune</a:t>
            </a:r>
            <a:endParaRPr/>
          </a:p>
        </p:txBody>
      </p:sp>
      <p:sp>
        <p:nvSpPr>
          <p:cNvPr id="143" name="Google Shape;143;p20"/>
          <p:cNvSpPr txBox="1"/>
          <p:nvPr/>
        </p:nvSpPr>
        <p:spPr>
          <a:xfrm>
            <a:off x="1680695" y="2654744"/>
            <a:ext cx="9433048" cy="1368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i="0" lang="en-US" sz="2000" u="none" cap="none" strike="noStrike">
                <a:solidFill>
                  <a:srgbClr val="225D69"/>
                </a:solidFill>
                <a:latin typeface="Arial"/>
                <a:ea typeface="Arial"/>
                <a:cs typeface="Arial"/>
                <a:sym typeface="Arial"/>
              </a:rPr>
              <a:t> Team Name : SMS (Sanitizer, Mask, Social Distancing)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i="0" lang="en-US" sz="2000" u="none" cap="none" strike="noStrike">
                <a:solidFill>
                  <a:srgbClr val="225D69"/>
                </a:solidFill>
                <a:latin typeface="Arial"/>
                <a:ea typeface="Arial"/>
                <a:cs typeface="Arial"/>
                <a:sym typeface="Arial"/>
              </a:rPr>
              <a:t>                    Team Members :  1. Mansi Shinde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i="0" lang="en-US" sz="2000" u="none" cap="none" strike="noStrike">
                <a:solidFill>
                  <a:srgbClr val="225D69"/>
                </a:solidFill>
                <a:latin typeface="Arial"/>
                <a:ea typeface="Arial"/>
                <a:cs typeface="Arial"/>
                <a:sym typeface="Arial"/>
              </a:rPr>
              <a:t>2. Sakshi Pophale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i="0" lang="en-US" sz="2000" u="none" cap="none" strike="noStrike">
                <a:solidFill>
                  <a:srgbClr val="225D69"/>
                </a:solidFill>
                <a:latin typeface="Arial"/>
                <a:ea typeface="Arial"/>
                <a:cs typeface="Arial"/>
                <a:sym typeface="Arial"/>
              </a:rPr>
              <a:t>  3. Simran Moondra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/>
        </p:nvSpPr>
        <p:spPr>
          <a:xfrm>
            <a:off x="-98276" y="260648"/>
            <a:ext cx="3862163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6BC1"/>
                </a:solidFill>
                <a:latin typeface="Calibri"/>
                <a:ea typeface="Calibri"/>
                <a:cs typeface="Calibri"/>
                <a:sym typeface="Calibri"/>
              </a:rPr>
              <a:t>Existing Problem -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9648708" y="4475858"/>
            <a:ext cx="1176212" cy="2361144"/>
          </a:xfrm>
          <a:custGeom>
            <a:rect b="b" l="l" r="r" t="t"/>
            <a:pathLst>
              <a:path extrusionOk="0" h="2361144" w="1176518">
                <a:moveTo>
                  <a:pt x="709872" y="46"/>
                </a:moveTo>
                <a:cubicBezTo>
                  <a:pt x="842176" y="1211"/>
                  <a:pt x="996734" y="24170"/>
                  <a:pt x="1176518" y="72300"/>
                </a:cubicBezTo>
                <a:cubicBezTo>
                  <a:pt x="261060" y="-40137"/>
                  <a:pt x="117126" y="378850"/>
                  <a:pt x="192268" y="995132"/>
                </a:cubicBezTo>
                <a:lnTo>
                  <a:pt x="344764" y="2361144"/>
                </a:lnTo>
                <a:lnTo>
                  <a:pt x="83843" y="2361144"/>
                </a:lnTo>
                <a:lnTo>
                  <a:pt x="82135" y="2343879"/>
                </a:lnTo>
                <a:cubicBezTo>
                  <a:pt x="44631" y="1873414"/>
                  <a:pt x="30343" y="1405633"/>
                  <a:pt x="1768" y="937853"/>
                </a:cubicBezTo>
                <a:cubicBezTo>
                  <a:pt x="-18870" y="399203"/>
                  <a:pt x="136557" y="-5001"/>
                  <a:pt x="709872" y="4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7972928" y="4393436"/>
            <a:ext cx="1157088" cy="2443566"/>
          </a:xfrm>
          <a:custGeom>
            <a:rect b="b" l="l" r="r" t="t"/>
            <a:pathLst>
              <a:path extrusionOk="0" h="2443566" w="1157389">
                <a:moveTo>
                  <a:pt x="582683" y="605"/>
                </a:moveTo>
                <a:cubicBezTo>
                  <a:pt x="605357" y="-367"/>
                  <a:pt x="627322" y="-158"/>
                  <a:pt x="648585" y="1156"/>
                </a:cubicBezTo>
                <a:cubicBezTo>
                  <a:pt x="1022812" y="24280"/>
                  <a:pt x="1179463" y="389560"/>
                  <a:pt x="1154905" y="676054"/>
                </a:cubicBezTo>
                <a:cubicBezTo>
                  <a:pt x="1140022" y="1233862"/>
                  <a:pt x="1119782" y="1784972"/>
                  <a:pt x="1088156" y="2339432"/>
                </a:cubicBezTo>
                <a:lnTo>
                  <a:pt x="1081480" y="2443566"/>
                </a:lnTo>
                <a:lnTo>
                  <a:pt x="845076" y="2443566"/>
                </a:lnTo>
                <a:lnTo>
                  <a:pt x="851818" y="2395987"/>
                </a:lnTo>
                <a:cubicBezTo>
                  <a:pt x="921246" y="1900910"/>
                  <a:pt x="984647" y="1413646"/>
                  <a:pt x="1023937" y="887985"/>
                </a:cubicBezTo>
                <a:cubicBezTo>
                  <a:pt x="1075531" y="413322"/>
                  <a:pt x="836612" y="-135159"/>
                  <a:pt x="0" y="221235"/>
                </a:cubicBezTo>
                <a:cubicBezTo>
                  <a:pt x="230498" y="72128"/>
                  <a:pt x="423962" y="7412"/>
                  <a:pt x="582683" y="6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9344974" y="3637750"/>
            <a:ext cx="1638656" cy="3199252"/>
          </a:xfrm>
          <a:custGeom>
            <a:rect b="b" l="l" r="r" t="t"/>
            <a:pathLst>
              <a:path extrusionOk="0" h="3199252" w="1639083">
                <a:moveTo>
                  <a:pt x="1231988" y="1159"/>
                </a:moveTo>
                <a:cubicBezTo>
                  <a:pt x="1273957" y="-561"/>
                  <a:pt x="1315933" y="-369"/>
                  <a:pt x="1357724" y="1746"/>
                </a:cubicBezTo>
                <a:cubicBezTo>
                  <a:pt x="1453247" y="6579"/>
                  <a:pt x="1547802" y="21460"/>
                  <a:pt x="1639083" y="46535"/>
                </a:cubicBezTo>
                <a:cubicBezTo>
                  <a:pt x="534183" y="25418"/>
                  <a:pt x="286533" y="834168"/>
                  <a:pt x="305583" y="1370519"/>
                </a:cubicBezTo>
                <a:cubicBezTo>
                  <a:pt x="326221" y="1959660"/>
                  <a:pt x="346858" y="2516731"/>
                  <a:pt x="391606" y="3081819"/>
                </a:cubicBezTo>
                <a:lnTo>
                  <a:pt x="402680" y="3199252"/>
                </a:lnTo>
                <a:lnTo>
                  <a:pt x="783" y="3199252"/>
                </a:lnTo>
                <a:lnTo>
                  <a:pt x="783" y="1326175"/>
                </a:lnTo>
                <a:cubicBezTo>
                  <a:pt x="-25262" y="482600"/>
                  <a:pt x="602462" y="26941"/>
                  <a:pt x="1231988" y="11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8153378" y="3054476"/>
            <a:ext cx="2077338" cy="3782526"/>
          </a:xfrm>
          <a:custGeom>
            <a:rect b="b" l="l" r="r" t="t"/>
            <a:pathLst>
              <a:path extrusionOk="0" h="3782526" w="2077879">
                <a:moveTo>
                  <a:pt x="2077879" y="0"/>
                </a:moveTo>
                <a:cubicBezTo>
                  <a:pt x="1495266" y="378043"/>
                  <a:pt x="1274604" y="1012655"/>
                  <a:pt x="1201579" y="1611634"/>
                </a:cubicBezTo>
                <a:lnTo>
                  <a:pt x="1196849" y="3782526"/>
                </a:lnTo>
                <a:lnTo>
                  <a:pt x="890863" y="3782526"/>
                </a:lnTo>
                <a:lnTo>
                  <a:pt x="988219" y="1991736"/>
                </a:lnTo>
                <a:cubicBezTo>
                  <a:pt x="1012825" y="1601974"/>
                  <a:pt x="873125" y="433001"/>
                  <a:pt x="0" y="694163"/>
                </a:cubicBezTo>
                <a:cubicBezTo>
                  <a:pt x="815657" y="168830"/>
                  <a:pt x="957422" y="1011864"/>
                  <a:pt x="1077754" y="1436787"/>
                </a:cubicBezTo>
                <a:cubicBezTo>
                  <a:pt x="1227773" y="822447"/>
                  <a:pt x="1344454" y="215233"/>
                  <a:pt x="20778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10499427" y="2014796"/>
            <a:ext cx="426165" cy="42627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7837979" y="3905851"/>
            <a:ext cx="426165" cy="4262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6582445" y="4776596"/>
            <a:ext cx="165919" cy="1659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8288879" y="2406094"/>
            <a:ext cx="426165" cy="4262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10197386" y="3326604"/>
            <a:ext cx="165919" cy="1659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10549478" y="4052046"/>
            <a:ext cx="326065" cy="3261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7463284" y="2351599"/>
            <a:ext cx="165919" cy="1659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9028459" y="1861532"/>
            <a:ext cx="1043728" cy="104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" name="Google Shape;162;p21"/>
          <p:cNvGrpSpPr/>
          <p:nvPr/>
        </p:nvGrpSpPr>
        <p:grpSpPr>
          <a:xfrm>
            <a:off x="9266842" y="2170151"/>
            <a:ext cx="587217" cy="436462"/>
            <a:chOff x="-12726988" y="-207962"/>
            <a:chExt cx="1662113" cy="1235075"/>
          </a:xfrm>
        </p:grpSpPr>
        <p:sp>
          <p:nvSpPr>
            <p:cNvPr id="163" name="Google Shape;163;p21"/>
            <p:cNvSpPr/>
            <p:nvPr/>
          </p:nvSpPr>
          <p:spPr>
            <a:xfrm>
              <a:off x="-12726988" y="22225"/>
              <a:ext cx="1662113" cy="1004888"/>
            </a:xfrm>
            <a:custGeom>
              <a:rect b="b" l="l" r="r" t="t"/>
              <a:pathLst>
                <a:path extrusionOk="0" h="311" w="521">
                  <a:moveTo>
                    <a:pt x="505" y="39"/>
                  </a:moveTo>
                  <a:cubicBezTo>
                    <a:pt x="239" y="39"/>
                    <a:pt x="239" y="39"/>
                    <a:pt x="239" y="39"/>
                  </a:cubicBezTo>
                  <a:cubicBezTo>
                    <a:pt x="239" y="16"/>
                    <a:pt x="239" y="16"/>
                    <a:pt x="239" y="16"/>
                  </a:cubicBezTo>
                  <a:cubicBezTo>
                    <a:pt x="239" y="7"/>
                    <a:pt x="232" y="0"/>
                    <a:pt x="2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304"/>
                    <a:pt x="53" y="311"/>
                    <a:pt x="62" y="311"/>
                  </a:cubicBezTo>
                  <a:cubicBezTo>
                    <a:pt x="460" y="311"/>
                    <a:pt x="460" y="311"/>
                    <a:pt x="460" y="311"/>
                  </a:cubicBezTo>
                  <a:cubicBezTo>
                    <a:pt x="469" y="311"/>
                    <a:pt x="476" y="304"/>
                    <a:pt x="476" y="295"/>
                  </a:cubicBezTo>
                  <a:cubicBezTo>
                    <a:pt x="521" y="55"/>
                    <a:pt x="521" y="55"/>
                    <a:pt x="521" y="55"/>
                  </a:cubicBezTo>
                  <a:cubicBezTo>
                    <a:pt x="521" y="46"/>
                    <a:pt x="514" y="39"/>
                    <a:pt x="505" y="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-12580938" y="-207962"/>
              <a:ext cx="1395413" cy="327025"/>
            </a:xfrm>
            <a:custGeom>
              <a:rect b="b" l="l" r="r" t="t"/>
              <a:pathLst>
                <a:path extrusionOk="0" h="101" w="437">
                  <a:moveTo>
                    <a:pt x="177" y="62"/>
                  </a:moveTo>
                  <a:cubicBezTo>
                    <a:pt x="191" y="62"/>
                    <a:pt x="202" y="73"/>
                    <a:pt x="202" y="87"/>
                  </a:cubicBezTo>
                  <a:cubicBezTo>
                    <a:pt x="202" y="101"/>
                    <a:pt x="202" y="101"/>
                    <a:pt x="202" y="101"/>
                  </a:cubicBezTo>
                  <a:cubicBezTo>
                    <a:pt x="437" y="101"/>
                    <a:pt x="437" y="101"/>
                    <a:pt x="437" y="101"/>
                  </a:cubicBezTo>
                  <a:cubicBezTo>
                    <a:pt x="437" y="57"/>
                    <a:pt x="437" y="57"/>
                    <a:pt x="437" y="57"/>
                  </a:cubicBezTo>
                  <a:cubicBezTo>
                    <a:pt x="437" y="47"/>
                    <a:pt x="430" y="40"/>
                    <a:pt x="420" y="40"/>
                  </a:cubicBezTo>
                  <a:cubicBezTo>
                    <a:pt x="197" y="40"/>
                    <a:pt x="197" y="40"/>
                    <a:pt x="197" y="40"/>
                  </a:cubicBezTo>
                  <a:cubicBezTo>
                    <a:pt x="197" y="17"/>
                    <a:pt x="197" y="17"/>
                    <a:pt x="197" y="17"/>
                  </a:cubicBezTo>
                  <a:cubicBezTo>
                    <a:pt x="197" y="8"/>
                    <a:pt x="189" y="0"/>
                    <a:pt x="18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62"/>
                    <a:pt x="0" y="62"/>
                    <a:pt x="0" y="62"/>
                  </a:cubicBezTo>
                  <a:lnTo>
                    <a:pt x="177" y="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21"/>
          <p:cNvSpPr/>
          <p:nvPr/>
        </p:nvSpPr>
        <p:spPr>
          <a:xfrm>
            <a:off x="11065994" y="4166996"/>
            <a:ext cx="1043728" cy="104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" name="Google Shape;166;p21"/>
          <p:cNvGrpSpPr/>
          <p:nvPr/>
        </p:nvGrpSpPr>
        <p:grpSpPr>
          <a:xfrm>
            <a:off x="11332523" y="4400083"/>
            <a:ext cx="525517" cy="577826"/>
            <a:chOff x="-12726988" y="1555750"/>
            <a:chExt cx="1487488" cy="1635126"/>
          </a:xfrm>
        </p:grpSpPr>
        <p:sp>
          <p:nvSpPr>
            <p:cNvPr id="167" name="Google Shape;167;p21"/>
            <p:cNvSpPr/>
            <p:nvPr/>
          </p:nvSpPr>
          <p:spPr>
            <a:xfrm>
              <a:off x="-12666663" y="1782763"/>
              <a:ext cx="1366838" cy="1382713"/>
            </a:xfrm>
            <a:custGeom>
              <a:rect b="b" l="l" r="r" t="t"/>
              <a:pathLst>
                <a:path extrusionOk="0" h="428" w="428">
                  <a:moveTo>
                    <a:pt x="214" y="40"/>
                  </a:moveTo>
                  <a:cubicBezTo>
                    <a:pt x="310" y="40"/>
                    <a:pt x="388" y="118"/>
                    <a:pt x="388" y="214"/>
                  </a:cubicBezTo>
                  <a:cubicBezTo>
                    <a:pt x="388" y="310"/>
                    <a:pt x="310" y="388"/>
                    <a:pt x="214" y="388"/>
                  </a:cubicBezTo>
                  <a:cubicBezTo>
                    <a:pt x="118" y="388"/>
                    <a:pt x="40" y="310"/>
                    <a:pt x="40" y="214"/>
                  </a:cubicBezTo>
                  <a:cubicBezTo>
                    <a:pt x="40" y="118"/>
                    <a:pt x="118" y="40"/>
                    <a:pt x="214" y="40"/>
                  </a:cubicBezTo>
                  <a:moveTo>
                    <a:pt x="214" y="0"/>
                  </a:moveTo>
                  <a:cubicBezTo>
                    <a:pt x="96" y="0"/>
                    <a:pt x="0" y="96"/>
                    <a:pt x="0" y="214"/>
                  </a:cubicBezTo>
                  <a:cubicBezTo>
                    <a:pt x="0" y="332"/>
                    <a:pt x="96" y="428"/>
                    <a:pt x="214" y="428"/>
                  </a:cubicBezTo>
                  <a:cubicBezTo>
                    <a:pt x="332" y="428"/>
                    <a:pt x="428" y="332"/>
                    <a:pt x="428" y="214"/>
                  </a:cubicBezTo>
                  <a:cubicBezTo>
                    <a:pt x="428" y="96"/>
                    <a:pt x="332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-12015788" y="1801813"/>
              <a:ext cx="63500" cy="193675"/>
            </a:xfrm>
            <a:custGeom>
              <a:rect b="b" l="l" r="r" t="t"/>
              <a:pathLst>
                <a:path extrusionOk="0" h="60" w="20">
                  <a:moveTo>
                    <a:pt x="20" y="51"/>
                  </a:moveTo>
                  <a:cubicBezTo>
                    <a:pt x="20" y="56"/>
                    <a:pt x="16" y="60"/>
                    <a:pt x="11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4" y="60"/>
                    <a:pt x="0" y="56"/>
                    <a:pt x="0" y="5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0"/>
                    <a:pt x="20" y="4"/>
                    <a:pt x="20" y="9"/>
                  </a:cubicBezTo>
                  <a:lnTo>
                    <a:pt x="20" y="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-12015788" y="2951163"/>
              <a:ext cx="63500" cy="171450"/>
            </a:xfrm>
            <a:custGeom>
              <a:rect b="b" l="l" r="r" t="t"/>
              <a:pathLst>
                <a:path extrusionOk="0" h="53" w="20">
                  <a:moveTo>
                    <a:pt x="20" y="45"/>
                  </a:moveTo>
                  <a:cubicBezTo>
                    <a:pt x="20" y="49"/>
                    <a:pt x="16" y="53"/>
                    <a:pt x="11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4" y="53"/>
                    <a:pt x="0" y="49"/>
                    <a:pt x="0" y="4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0"/>
                    <a:pt x="20" y="4"/>
                    <a:pt x="20" y="9"/>
                  </a:cubicBezTo>
                  <a:lnTo>
                    <a:pt x="20" y="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-11510963" y="2441575"/>
              <a:ext cx="152400" cy="65088"/>
            </a:xfrm>
            <a:custGeom>
              <a:rect b="b" l="l" r="r" t="t"/>
              <a:pathLst>
                <a:path extrusionOk="0" h="20" w="48">
                  <a:moveTo>
                    <a:pt x="9" y="20"/>
                  </a:moveTo>
                  <a:cubicBezTo>
                    <a:pt x="4" y="20"/>
                    <a:pt x="0" y="16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4" y="0"/>
                    <a:pt x="48" y="4"/>
                    <a:pt x="48" y="9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6"/>
                    <a:pt x="44" y="20"/>
                    <a:pt x="39" y="20"/>
                  </a:cubicBezTo>
                  <a:lnTo>
                    <a:pt x="9" y="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-12619038" y="2441575"/>
              <a:ext cx="163513" cy="65088"/>
            </a:xfrm>
            <a:custGeom>
              <a:rect b="b" l="l" r="r" t="t"/>
              <a:pathLst>
                <a:path extrusionOk="0" h="20" w="51">
                  <a:moveTo>
                    <a:pt x="8" y="20"/>
                  </a:moveTo>
                  <a:cubicBezTo>
                    <a:pt x="4" y="20"/>
                    <a:pt x="0" y="16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1" y="4"/>
                    <a:pt x="51" y="9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6"/>
                    <a:pt x="47" y="20"/>
                    <a:pt x="42" y="20"/>
                  </a:cubicBezTo>
                  <a:lnTo>
                    <a:pt x="8" y="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-12066588" y="2389188"/>
              <a:ext cx="166688" cy="1682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-12217400" y="2238375"/>
              <a:ext cx="284163" cy="290513"/>
            </a:xfrm>
            <a:custGeom>
              <a:rect b="b" l="l" r="r" t="t"/>
              <a:pathLst>
                <a:path extrusionOk="0" h="90" w="89">
                  <a:moveTo>
                    <a:pt x="80" y="86"/>
                  </a:moveTo>
                  <a:cubicBezTo>
                    <a:pt x="76" y="90"/>
                    <a:pt x="70" y="90"/>
                    <a:pt x="67" y="86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19"/>
                    <a:pt x="0" y="13"/>
                    <a:pt x="3" y="1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3" y="0"/>
                    <a:pt x="19" y="0"/>
                    <a:pt x="22" y="3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9" y="71"/>
                    <a:pt x="89" y="76"/>
                    <a:pt x="86" y="80"/>
                  </a:cubicBezTo>
                  <a:lnTo>
                    <a:pt x="80" y="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-12034838" y="2138363"/>
              <a:ext cx="382588" cy="390525"/>
            </a:xfrm>
            <a:custGeom>
              <a:rect b="b" l="l" r="r" t="t"/>
              <a:pathLst>
                <a:path extrusionOk="0" h="121" w="120">
                  <a:moveTo>
                    <a:pt x="4" y="111"/>
                  </a:moveTo>
                  <a:cubicBezTo>
                    <a:pt x="0" y="107"/>
                    <a:pt x="0" y="102"/>
                    <a:pt x="4" y="98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101" y="0"/>
                    <a:pt x="107" y="0"/>
                    <a:pt x="111" y="4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20" y="14"/>
                    <a:pt x="120" y="19"/>
                    <a:pt x="117" y="23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19" y="121"/>
                    <a:pt x="13" y="121"/>
                    <a:pt x="10" y="117"/>
                  </a:cubicBezTo>
                  <a:lnTo>
                    <a:pt x="4" y="1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-12514263" y="2916238"/>
              <a:ext cx="280988" cy="274638"/>
            </a:xfrm>
            <a:custGeom>
              <a:rect b="b" l="l" r="r" t="t"/>
              <a:pathLst>
                <a:path extrusionOk="0" h="85" w="88">
                  <a:moveTo>
                    <a:pt x="65" y="78"/>
                  </a:moveTo>
                  <a:cubicBezTo>
                    <a:pt x="63" y="83"/>
                    <a:pt x="57" y="85"/>
                    <a:pt x="53" y="82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2" y="57"/>
                    <a:pt x="0" y="51"/>
                    <a:pt x="3" y="4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6" y="1"/>
                    <a:pt x="31" y="0"/>
                    <a:pt x="35" y="2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6" y="27"/>
                    <a:pt x="88" y="33"/>
                    <a:pt x="86" y="37"/>
                  </a:cubicBezTo>
                  <a:lnTo>
                    <a:pt x="65" y="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-11734800" y="2916238"/>
              <a:ext cx="280988" cy="274638"/>
            </a:xfrm>
            <a:custGeom>
              <a:rect b="b" l="l" r="r" t="t"/>
              <a:pathLst>
                <a:path extrusionOk="0" h="85" w="88">
                  <a:moveTo>
                    <a:pt x="23" y="78"/>
                  </a:moveTo>
                  <a:cubicBezTo>
                    <a:pt x="25" y="83"/>
                    <a:pt x="31" y="85"/>
                    <a:pt x="35" y="82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6" y="57"/>
                    <a:pt x="88" y="51"/>
                    <a:pt x="85" y="47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2" y="1"/>
                    <a:pt x="57" y="0"/>
                    <a:pt x="53" y="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2" y="27"/>
                    <a:pt x="0" y="33"/>
                    <a:pt x="2" y="37"/>
                  </a:cubicBezTo>
                  <a:lnTo>
                    <a:pt x="23" y="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-12726988" y="1555750"/>
              <a:ext cx="609600" cy="542925"/>
            </a:xfrm>
            <a:custGeom>
              <a:rect b="b" l="l" r="r" t="t"/>
              <a:pathLst>
                <a:path extrusionOk="0" h="168" w="191">
                  <a:moveTo>
                    <a:pt x="191" y="47"/>
                  </a:moveTo>
                  <a:cubicBezTo>
                    <a:pt x="173" y="19"/>
                    <a:pt x="141" y="0"/>
                    <a:pt x="104" y="0"/>
                  </a:cubicBezTo>
                  <a:cubicBezTo>
                    <a:pt x="47" y="0"/>
                    <a:pt x="0" y="46"/>
                    <a:pt x="0" y="104"/>
                  </a:cubicBezTo>
                  <a:cubicBezTo>
                    <a:pt x="0" y="128"/>
                    <a:pt x="9" y="150"/>
                    <a:pt x="22" y="168"/>
                  </a:cubicBezTo>
                  <a:cubicBezTo>
                    <a:pt x="57" y="105"/>
                    <a:pt x="119" y="60"/>
                    <a:pt x="191" y="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-11849100" y="1555750"/>
              <a:ext cx="609600" cy="542925"/>
            </a:xfrm>
            <a:custGeom>
              <a:rect b="b" l="l" r="r" t="t"/>
              <a:pathLst>
                <a:path extrusionOk="0" h="168" w="191">
                  <a:moveTo>
                    <a:pt x="169" y="168"/>
                  </a:moveTo>
                  <a:cubicBezTo>
                    <a:pt x="182" y="150"/>
                    <a:pt x="191" y="128"/>
                    <a:pt x="191" y="104"/>
                  </a:cubicBezTo>
                  <a:cubicBezTo>
                    <a:pt x="191" y="46"/>
                    <a:pt x="144" y="0"/>
                    <a:pt x="87" y="0"/>
                  </a:cubicBezTo>
                  <a:cubicBezTo>
                    <a:pt x="50" y="0"/>
                    <a:pt x="18" y="19"/>
                    <a:pt x="0" y="47"/>
                  </a:cubicBezTo>
                  <a:cubicBezTo>
                    <a:pt x="72" y="60"/>
                    <a:pt x="134" y="105"/>
                    <a:pt x="169" y="1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21"/>
          <p:cNvSpPr/>
          <p:nvPr/>
        </p:nvSpPr>
        <p:spPr>
          <a:xfrm>
            <a:off x="7182639" y="2762956"/>
            <a:ext cx="1043728" cy="104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6938804" y="4547996"/>
            <a:ext cx="971747" cy="97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Google Shape;181;p21"/>
          <p:cNvGrpSpPr/>
          <p:nvPr/>
        </p:nvGrpSpPr>
        <p:grpSpPr>
          <a:xfrm>
            <a:off x="7171567" y="4769454"/>
            <a:ext cx="507011" cy="522940"/>
            <a:chOff x="-10310813" y="-352425"/>
            <a:chExt cx="1477963" cy="1524000"/>
          </a:xfrm>
        </p:grpSpPr>
        <p:sp>
          <p:nvSpPr>
            <p:cNvPr id="182" name="Google Shape;182;p21"/>
            <p:cNvSpPr/>
            <p:nvPr/>
          </p:nvSpPr>
          <p:spPr>
            <a:xfrm>
              <a:off x="-9928225" y="-352425"/>
              <a:ext cx="128588" cy="374650"/>
            </a:xfrm>
            <a:custGeom>
              <a:rect b="b" l="l" r="r" t="t"/>
              <a:pathLst>
                <a:path extrusionOk="0" h="116" w="40">
                  <a:moveTo>
                    <a:pt x="40" y="96"/>
                  </a:moveTo>
                  <a:cubicBezTo>
                    <a:pt x="40" y="107"/>
                    <a:pt x="31" y="116"/>
                    <a:pt x="20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9" y="116"/>
                    <a:pt x="0" y="107"/>
                    <a:pt x="0" y="9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-9637713" y="-352425"/>
              <a:ext cx="128588" cy="374650"/>
            </a:xfrm>
            <a:custGeom>
              <a:rect b="b" l="l" r="r" t="t"/>
              <a:pathLst>
                <a:path extrusionOk="0" h="116" w="40">
                  <a:moveTo>
                    <a:pt x="40" y="96"/>
                  </a:moveTo>
                  <a:cubicBezTo>
                    <a:pt x="40" y="107"/>
                    <a:pt x="31" y="116"/>
                    <a:pt x="20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9" y="116"/>
                    <a:pt x="0" y="107"/>
                    <a:pt x="0" y="9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-9344025" y="-352425"/>
              <a:ext cx="125413" cy="374650"/>
            </a:xfrm>
            <a:custGeom>
              <a:rect b="b" l="l" r="r" t="t"/>
              <a:pathLst>
                <a:path extrusionOk="0" h="116" w="39">
                  <a:moveTo>
                    <a:pt x="39" y="96"/>
                  </a:moveTo>
                  <a:cubicBezTo>
                    <a:pt x="39" y="107"/>
                    <a:pt x="31" y="116"/>
                    <a:pt x="20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9" y="116"/>
                    <a:pt x="0" y="107"/>
                    <a:pt x="0" y="9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39" y="9"/>
                    <a:pt x="39" y="20"/>
                  </a:cubicBezTo>
                  <a:lnTo>
                    <a:pt x="39" y="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-10310813" y="-133350"/>
              <a:ext cx="1477963" cy="1304925"/>
            </a:xfrm>
            <a:custGeom>
              <a:rect b="b" l="l" r="r" t="t"/>
              <a:pathLst>
                <a:path extrusionOk="0" h="404" w="463">
                  <a:moveTo>
                    <a:pt x="427" y="0"/>
                  </a:moveTo>
                  <a:cubicBezTo>
                    <a:pt x="353" y="0"/>
                    <a:pt x="353" y="0"/>
                    <a:pt x="353" y="0"/>
                  </a:cubicBezTo>
                  <a:cubicBezTo>
                    <a:pt x="353" y="28"/>
                    <a:pt x="353" y="28"/>
                    <a:pt x="353" y="28"/>
                  </a:cubicBezTo>
                  <a:cubicBezTo>
                    <a:pt x="353" y="45"/>
                    <a:pt x="339" y="59"/>
                    <a:pt x="323" y="59"/>
                  </a:cubicBezTo>
                  <a:cubicBezTo>
                    <a:pt x="306" y="59"/>
                    <a:pt x="292" y="45"/>
                    <a:pt x="292" y="28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62" y="28"/>
                    <a:pt x="262" y="28"/>
                    <a:pt x="262" y="28"/>
                  </a:cubicBezTo>
                  <a:cubicBezTo>
                    <a:pt x="262" y="45"/>
                    <a:pt x="248" y="59"/>
                    <a:pt x="231" y="59"/>
                  </a:cubicBezTo>
                  <a:cubicBezTo>
                    <a:pt x="215" y="59"/>
                    <a:pt x="201" y="45"/>
                    <a:pt x="201" y="28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45"/>
                    <a:pt x="157" y="59"/>
                    <a:pt x="140" y="59"/>
                  </a:cubicBezTo>
                  <a:cubicBezTo>
                    <a:pt x="123" y="59"/>
                    <a:pt x="110" y="45"/>
                    <a:pt x="110" y="2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0" y="388"/>
                    <a:pt x="16" y="404"/>
                    <a:pt x="35" y="404"/>
                  </a:cubicBezTo>
                  <a:cubicBezTo>
                    <a:pt x="427" y="404"/>
                    <a:pt x="427" y="404"/>
                    <a:pt x="427" y="404"/>
                  </a:cubicBezTo>
                  <a:cubicBezTo>
                    <a:pt x="447" y="404"/>
                    <a:pt x="463" y="388"/>
                    <a:pt x="463" y="369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3" y="16"/>
                    <a:pt x="447" y="0"/>
                    <a:pt x="427" y="0"/>
                  </a:cubicBezTo>
                  <a:close/>
                  <a:moveTo>
                    <a:pt x="422" y="336"/>
                  </a:moveTo>
                  <a:cubicBezTo>
                    <a:pt x="422" y="352"/>
                    <a:pt x="409" y="365"/>
                    <a:pt x="393" y="365"/>
                  </a:cubicBezTo>
                  <a:cubicBezTo>
                    <a:pt x="70" y="365"/>
                    <a:pt x="70" y="365"/>
                    <a:pt x="70" y="365"/>
                  </a:cubicBezTo>
                  <a:cubicBezTo>
                    <a:pt x="54" y="365"/>
                    <a:pt x="40" y="352"/>
                    <a:pt x="40" y="336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422" y="104"/>
                    <a:pt x="422" y="104"/>
                    <a:pt x="422" y="104"/>
                  </a:cubicBezTo>
                  <a:lnTo>
                    <a:pt x="422" y="3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-9853291" y="406727"/>
              <a:ext cx="568033" cy="425583"/>
            </a:xfrm>
            <a:custGeom>
              <a:rect b="b" l="l" r="r" t="t"/>
              <a:pathLst>
                <a:path extrusionOk="0" h="425583" w="568033">
                  <a:moveTo>
                    <a:pt x="507665" y="4674"/>
                  </a:moveTo>
                  <a:lnTo>
                    <a:pt x="557332" y="4674"/>
                  </a:lnTo>
                  <a:lnTo>
                    <a:pt x="489829" y="351217"/>
                  </a:lnTo>
                  <a:lnTo>
                    <a:pt x="568033" y="351217"/>
                  </a:lnTo>
                  <a:lnTo>
                    <a:pt x="555137" y="417617"/>
                  </a:lnTo>
                  <a:lnTo>
                    <a:pt x="320283" y="417617"/>
                  </a:lnTo>
                  <a:lnTo>
                    <a:pt x="333180" y="351217"/>
                  </a:lnTo>
                  <a:lnTo>
                    <a:pt x="418495" y="351217"/>
                  </a:lnTo>
                  <a:lnTo>
                    <a:pt x="469523" y="85067"/>
                  </a:lnTo>
                  <a:lnTo>
                    <a:pt x="383934" y="112505"/>
                  </a:lnTo>
                  <a:lnTo>
                    <a:pt x="378722" y="46654"/>
                  </a:lnTo>
                  <a:close/>
                  <a:moveTo>
                    <a:pt x="201960" y="12"/>
                  </a:moveTo>
                  <a:cubicBezTo>
                    <a:pt x="218347" y="47"/>
                    <a:pt x="234034" y="2804"/>
                    <a:pt x="249021" y="8282"/>
                  </a:cubicBezTo>
                  <a:cubicBezTo>
                    <a:pt x="264008" y="13760"/>
                    <a:pt x="277104" y="21746"/>
                    <a:pt x="288309" y="32240"/>
                  </a:cubicBezTo>
                  <a:cubicBezTo>
                    <a:pt x="299514" y="42734"/>
                    <a:pt x="307636" y="55523"/>
                    <a:pt x="312677" y="70608"/>
                  </a:cubicBezTo>
                  <a:cubicBezTo>
                    <a:pt x="317718" y="85692"/>
                    <a:pt x="318485" y="102858"/>
                    <a:pt x="314979" y="122107"/>
                  </a:cubicBezTo>
                  <a:cubicBezTo>
                    <a:pt x="311875" y="137906"/>
                    <a:pt x="306010" y="151732"/>
                    <a:pt x="297385" y="163583"/>
                  </a:cubicBezTo>
                  <a:cubicBezTo>
                    <a:pt x="288759" y="175435"/>
                    <a:pt x="277066" y="186031"/>
                    <a:pt x="262306" y="195371"/>
                  </a:cubicBezTo>
                  <a:cubicBezTo>
                    <a:pt x="262294" y="195394"/>
                    <a:pt x="262248" y="195485"/>
                    <a:pt x="262168" y="195645"/>
                  </a:cubicBezTo>
                  <a:cubicBezTo>
                    <a:pt x="262088" y="195805"/>
                    <a:pt x="262043" y="195896"/>
                    <a:pt x="262031" y="195919"/>
                  </a:cubicBezTo>
                  <a:cubicBezTo>
                    <a:pt x="277489" y="203613"/>
                    <a:pt x="288679" y="216404"/>
                    <a:pt x="295601" y="234291"/>
                  </a:cubicBezTo>
                  <a:cubicBezTo>
                    <a:pt x="302523" y="252178"/>
                    <a:pt x="303768" y="273412"/>
                    <a:pt x="299338" y="297994"/>
                  </a:cubicBezTo>
                  <a:cubicBezTo>
                    <a:pt x="292653" y="330066"/>
                    <a:pt x="280334" y="355443"/>
                    <a:pt x="262379" y="374125"/>
                  </a:cubicBezTo>
                  <a:cubicBezTo>
                    <a:pt x="244425" y="392807"/>
                    <a:pt x="223101" y="406107"/>
                    <a:pt x="198407" y="414025"/>
                  </a:cubicBezTo>
                  <a:cubicBezTo>
                    <a:pt x="173713" y="421944"/>
                    <a:pt x="147914" y="425793"/>
                    <a:pt x="121011" y="425575"/>
                  </a:cubicBezTo>
                  <a:cubicBezTo>
                    <a:pt x="104334" y="425663"/>
                    <a:pt x="88022" y="423110"/>
                    <a:pt x="72076" y="417916"/>
                  </a:cubicBezTo>
                  <a:cubicBezTo>
                    <a:pt x="56131" y="412723"/>
                    <a:pt x="41831" y="404359"/>
                    <a:pt x="29178" y="392825"/>
                  </a:cubicBezTo>
                  <a:cubicBezTo>
                    <a:pt x="16525" y="381290"/>
                    <a:pt x="6799" y="366056"/>
                    <a:pt x="0" y="347122"/>
                  </a:cubicBezTo>
                  <a:lnTo>
                    <a:pt x="57076" y="309247"/>
                  </a:lnTo>
                  <a:cubicBezTo>
                    <a:pt x="66365" y="328596"/>
                    <a:pt x="77696" y="341770"/>
                    <a:pt x="91067" y="348769"/>
                  </a:cubicBezTo>
                  <a:cubicBezTo>
                    <a:pt x="104439" y="355768"/>
                    <a:pt x="118445" y="359061"/>
                    <a:pt x="133085" y="358649"/>
                  </a:cubicBezTo>
                  <a:cubicBezTo>
                    <a:pt x="160239" y="358381"/>
                    <a:pt x="182009" y="352194"/>
                    <a:pt x="198393" y="340089"/>
                  </a:cubicBezTo>
                  <a:cubicBezTo>
                    <a:pt x="214777" y="327984"/>
                    <a:pt x="225021" y="311574"/>
                    <a:pt x="229126" y="290858"/>
                  </a:cubicBezTo>
                  <a:cubicBezTo>
                    <a:pt x="232967" y="270559"/>
                    <a:pt x="230360" y="255372"/>
                    <a:pt x="221305" y="245297"/>
                  </a:cubicBezTo>
                  <a:cubicBezTo>
                    <a:pt x="212250" y="235222"/>
                    <a:pt x="196746" y="230190"/>
                    <a:pt x="174794" y="230202"/>
                  </a:cubicBezTo>
                  <a:lnTo>
                    <a:pt x="119365" y="230202"/>
                  </a:lnTo>
                  <a:lnTo>
                    <a:pt x="131713" y="166571"/>
                  </a:lnTo>
                  <a:lnTo>
                    <a:pt x="182203" y="166571"/>
                  </a:lnTo>
                  <a:cubicBezTo>
                    <a:pt x="201331" y="166519"/>
                    <a:pt x="215759" y="162299"/>
                    <a:pt x="225488" y="153911"/>
                  </a:cubicBezTo>
                  <a:cubicBezTo>
                    <a:pt x="235216" y="145522"/>
                    <a:pt x="241549" y="133274"/>
                    <a:pt x="244484" y="117166"/>
                  </a:cubicBezTo>
                  <a:cubicBezTo>
                    <a:pt x="246101" y="109022"/>
                    <a:pt x="245610" y="101096"/>
                    <a:pt x="243011" y="93389"/>
                  </a:cubicBezTo>
                  <a:cubicBezTo>
                    <a:pt x="240412" y="85682"/>
                    <a:pt x="235328" y="79301"/>
                    <a:pt x="227760" y="74247"/>
                  </a:cubicBezTo>
                  <a:cubicBezTo>
                    <a:pt x="220192" y="69193"/>
                    <a:pt x="209763" y="66574"/>
                    <a:pt x="196472" y="66389"/>
                  </a:cubicBezTo>
                  <a:cubicBezTo>
                    <a:pt x="187716" y="66162"/>
                    <a:pt x="178519" y="66982"/>
                    <a:pt x="168879" y="68850"/>
                  </a:cubicBezTo>
                  <a:cubicBezTo>
                    <a:pt x="159240" y="70717"/>
                    <a:pt x="149005" y="74993"/>
                    <a:pt x="138177" y="81678"/>
                  </a:cubicBezTo>
                  <a:cubicBezTo>
                    <a:pt x="127348" y="88364"/>
                    <a:pt x="115772" y="98821"/>
                    <a:pt x="103450" y="113049"/>
                  </a:cubicBezTo>
                  <a:lnTo>
                    <a:pt x="58996" y="73251"/>
                  </a:lnTo>
                  <a:cubicBezTo>
                    <a:pt x="75193" y="53865"/>
                    <a:pt x="91613" y="38838"/>
                    <a:pt x="108257" y="28171"/>
                  </a:cubicBezTo>
                  <a:cubicBezTo>
                    <a:pt x="124900" y="17503"/>
                    <a:pt x="141178" y="10098"/>
                    <a:pt x="157090" y="5953"/>
                  </a:cubicBezTo>
                  <a:cubicBezTo>
                    <a:pt x="173002" y="1809"/>
                    <a:pt x="187959" y="-171"/>
                    <a:pt x="201960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7" name="Google Shape;187;p21"/>
          <p:cNvCxnSpPr/>
          <p:nvPr/>
        </p:nvCxnSpPr>
        <p:spPr>
          <a:xfrm>
            <a:off x="13113359" y="2392695"/>
            <a:ext cx="0" cy="3539432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431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21"/>
          <p:cNvSpPr/>
          <p:nvPr/>
        </p:nvSpPr>
        <p:spPr>
          <a:xfrm>
            <a:off x="498544" y="1415074"/>
            <a:ext cx="6092825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E547A"/>
                </a:solidFill>
                <a:latin typeface="Calibri"/>
                <a:ea typeface="Calibri"/>
                <a:cs typeface="Calibri"/>
                <a:sym typeface="Calibri"/>
              </a:rPr>
              <a:t>It’s very crucial for the Government to understand the Sentiments and reactions of the country before taking any further decisions and making any new announcements. </a:t>
            </a:r>
            <a:endParaRPr b="0" i="0" sz="2200" u="none" cap="none" strike="noStrike">
              <a:solidFill>
                <a:srgbClr val="0E547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E547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E547A"/>
                </a:solidFill>
                <a:latin typeface="Calibri"/>
                <a:ea typeface="Calibri"/>
                <a:cs typeface="Calibri"/>
                <a:sym typeface="Calibri"/>
              </a:rPr>
              <a:t>How they’ll get to know the emotions of the Nation and the problems the people have been facing in the existing Lockdown.</a:t>
            </a:r>
            <a:endParaRPr/>
          </a:p>
        </p:txBody>
      </p:sp>
      <p:pic>
        <p:nvPicPr>
          <p:cNvPr descr="https://i.ya-webdesign.com/images/job-vector-traditional-12.gif" id="189" name="Google Shape;18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178" y="4400083"/>
            <a:ext cx="3176804" cy="31768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21"/>
          <p:cNvGrpSpPr/>
          <p:nvPr/>
        </p:nvGrpSpPr>
        <p:grpSpPr>
          <a:xfrm>
            <a:off x="7463284" y="2976909"/>
            <a:ext cx="512821" cy="616093"/>
            <a:chOff x="-14936787" y="1643063"/>
            <a:chExt cx="1379538" cy="1657350"/>
          </a:xfrm>
        </p:grpSpPr>
        <p:sp>
          <p:nvSpPr>
            <p:cNvPr id="191" name="Google Shape;191;p21"/>
            <p:cNvSpPr/>
            <p:nvPr/>
          </p:nvSpPr>
          <p:spPr>
            <a:xfrm>
              <a:off x="-14936787" y="2600325"/>
              <a:ext cx="1379538" cy="441325"/>
            </a:xfrm>
            <a:custGeom>
              <a:rect b="b" l="l" r="r" t="t"/>
              <a:pathLst>
                <a:path extrusionOk="0" h="137" w="432">
                  <a:moveTo>
                    <a:pt x="392" y="0"/>
                  </a:moveTo>
                  <a:cubicBezTo>
                    <a:pt x="239" y="81"/>
                    <a:pt x="239" y="81"/>
                    <a:pt x="239" y="81"/>
                  </a:cubicBezTo>
                  <a:cubicBezTo>
                    <a:pt x="233" y="84"/>
                    <a:pt x="225" y="86"/>
                    <a:pt x="216" y="86"/>
                  </a:cubicBezTo>
                  <a:cubicBezTo>
                    <a:pt x="208" y="86"/>
                    <a:pt x="199" y="84"/>
                    <a:pt x="193" y="8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1"/>
                    <a:pt x="0" y="24"/>
                    <a:pt x="3" y="26"/>
                  </a:cubicBezTo>
                  <a:cubicBezTo>
                    <a:pt x="211" y="135"/>
                    <a:pt x="211" y="135"/>
                    <a:pt x="211" y="135"/>
                  </a:cubicBezTo>
                  <a:cubicBezTo>
                    <a:pt x="214" y="137"/>
                    <a:pt x="219" y="137"/>
                    <a:pt x="222" y="135"/>
                  </a:cubicBezTo>
                  <a:cubicBezTo>
                    <a:pt x="429" y="26"/>
                    <a:pt x="429" y="26"/>
                    <a:pt x="429" y="26"/>
                  </a:cubicBezTo>
                  <a:cubicBezTo>
                    <a:pt x="432" y="24"/>
                    <a:pt x="432" y="21"/>
                    <a:pt x="429" y="20"/>
                  </a:cubicBezTo>
                  <a:lnTo>
                    <a:pt x="39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-14936787" y="2857500"/>
              <a:ext cx="1379538" cy="442913"/>
            </a:xfrm>
            <a:custGeom>
              <a:rect b="b" l="l" r="r" t="t"/>
              <a:pathLst>
                <a:path extrusionOk="0" h="137" w="432">
                  <a:moveTo>
                    <a:pt x="392" y="0"/>
                  </a:moveTo>
                  <a:cubicBezTo>
                    <a:pt x="239" y="81"/>
                    <a:pt x="239" y="81"/>
                    <a:pt x="239" y="81"/>
                  </a:cubicBezTo>
                  <a:cubicBezTo>
                    <a:pt x="233" y="84"/>
                    <a:pt x="225" y="86"/>
                    <a:pt x="216" y="86"/>
                  </a:cubicBezTo>
                  <a:cubicBezTo>
                    <a:pt x="208" y="86"/>
                    <a:pt x="199" y="84"/>
                    <a:pt x="193" y="8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1"/>
                    <a:pt x="0" y="24"/>
                    <a:pt x="3" y="26"/>
                  </a:cubicBezTo>
                  <a:cubicBezTo>
                    <a:pt x="211" y="135"/>
                    <a:pt x="211" y="135"/>
                    <a:pt x="211" y="135"/>
                  </a:cubicBezTo>
                  <a:cubicBezTo>
                    <a:pt x="214" y="137"/>
                    <a:pt x="219" y="137"/>
                    <a:pt x="222" y="135"/>
                  </a:cubicBezTo>
                  <a:cubicBezTo>
                    <a:pt x="429" y="26"/>
                    <a:pt x="429" y="26"/>
                    <a:pt x="429" y="26"/>
                  </a:cubicBezTo>
                  <a:cubicBezTo>
                    <a:pt x="432" y="24"/>
                    <a:pt x="432" y="21"/>
                    <a:pt x="429" y="20"/>
                  </a:cubicBezTo>
                  <a:lnTo>
                    <a:pt x="39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-14936787" y="2232025"/>
              <a:ext cx="1379538" cy="549275"/>
            </a:xfrm>
            <a:custGeom>
              <a:rect b="b" l="l" r="r" t="t"/>
              <a:pathLst>
                <a:path extrusionOk="0" h="170" w="432">
                  <a:moveTo>
                    <a:pt x="429" y="54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303" y="36"/>
                    <a:pt x="263" y="61"/>
                    <a:pt x="216" y="61"/>
                  </a:cubicBezTo>
                  <a:cubicBezTo>
                    <a:pt x="169" y="61"/>
                    <a:pt x="129" y="36"/>
                    <a:pt x="106" y="0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0" y="55"/>
                    <a:pt x="0" y="58"/>
                    <a:pt x="3" y="59"/>
                  </a:cubicBezTo>
                  <a:cubicBezTo>
                    <a:pt x="211" y="169"/>
                    <a:pt x="211" y="169"/>
                    <a:pt x="211" y="169"/>
                  </a:cubicBezTo>
                  <a:cubicBezTo>
                    <a:pt x="214" y="170"/>
                    <a:pt x="219" y="170"/>
                    <a:pt x="222" y="169"/>
                  </a:cubicBezTo>
                  <a:cubicBezTo>
                    <a:pt x="429" y="59"/>
                    <a:pt x="429" y="59"/>
                    <a:pt x="429" y="59"/>
                  </a:cubicBezTo>
                  <a:cubicBezTo>
                    <a:pt x="432" y="58"/>
                    <a:pt x="432" y="55"/>
                    <a:pt x="429" y="5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-14406562" y="1857375"/>
              <a:ext cx="236538" cy="215900"/>
            </a:xfrm>
            <a:custGeom>
              <a:rect b="b" l="l" r="r" t="t"/>
              <a:pathLst>
                <a:path extrusionOk="0" h="67" w="74">
                  <a:moveTo>
                    <a:pt x="37" y="0"/>
                  </a:moveTo>
                  <a:cubicBezTo>
                    <a:pt x="28" y="0"/>
                    <a:pt x="20" y="4"/>
                    <a:pt x="14" y="10"/>
                  </a:cubicBezTo>
                  <a:cubicBezTo>
                    <a:pt x="0" y="23"/>
                    <a:pt x="0" y="45"/>
                    <a:pt x="14" y="58"/>
                  </a:cubicBezTo>
                  <a:cubicBezTo>
                    <a:pt x="20" y="64"/>
                    <a:pt x="28" y="67"/>
                    <a:pt x="37" y="67"/>
                  </a:cubicBezTo>
                  <a:cubicBezTo>
                    <a:pt x="46" y="67"/>
                    <a:pt x="55" y="64"/>
                    <a:pt x="61" y="58"/>
                  </a:cubicBezTo>
                  <a:cubicBezTo>
                    <a:pt x="74" y="44"/>
                    <a:pt x="74" y="23"/>
                    <a:pt x="61" y="10"/>
                  </a:cubicBezTo>
                  <a:cubicBezTo>
                    <a:pt x="55" y="4"/>
                    <a:pt x="46" y="0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-14605000" y="1643063"/>
              <a:ext cx="715963" cy="727075"/>
            </a:xfrm>
            <a:custGeom>
              <a:rect b="b" l="l" r="r" t="t"/>
              <a:pathLst>
                <a:path extrusionOk="0" h="225" w="224">
                  <a:moveTo>
                    <a:pt x="112" y="0"/>
                  </a:moveTo>
                  <a:cubicBezTo>
                    <a:pt x="50" y="0"/>
                    <a:pt x="0" y="51"/>
                    <a:pt x="0" y="113"/>
                  </a:cubicBezTo>
                  <a:cubicBezTo>
                    <a:pt x="0" y="175"/>
                    <a:pt x="50" y="225"/>
                    <a:pt x="112" y="225"/>
                  </a:cubicBezTo>
                  <a:cubicBezTo>
                    <a:pt x="174" y="225"/>
                    <a:pt x="224" y="175"/>
                    <a:pt x="224" y="113"/>
                  </a:cubicBezTo>
                  <a:cubicBezTo>
                    <a:pt x="224" y="51"/>
                    <a:pt x="174" y="0"/>
                    <a:pt x="112" y="0"/>
                  </a:cubicBezTo>
                  <a:close/>
                  <a:moveTo>
                    <a:pt x="183" y="178"/>
                  </a:moveTo>
                  <a:cubicBezTo>
                    <a:pt x="178" y="184"/>
                    <a:pt x="178" y="184"/>
                    <a:pt x="178" y="184"/>
                  </a:cubicBezTo>
                  <a:cubicBezTo>
                    <a:pt x="174" y="188"/>
                    <a:pt x="168" y="188"/>
                    <a:pt x="165" y="184"/>
                  </a:cubicBezTo>
                  <a:cubicBezTo>
                    <a:pt x="132" y="151"/>
                    <a:pt x="132" y="151"/>
                    <a:pt x="132" y="151"/>
                  </a:cubicBezTo>
                  <a:cubicBezTo>
                    <a:pt x="122" y="158"/>
                    <a:pt x="111" y="161"/>
                    <a:pt x="99" y="161"/>
                  </a:cubicBezTo>
                  <a:cubicBezTo>
                    <a:pt x="84" y="161"/>
                    <a:pt x="68" y="155"/>
                    <a:pt x="56" y="143"/>
                  </a:cubicBezTo>
                  <a:cubicBezTo>
                    <a:pt x="32" y="119"/>
                    <a:pt x="32" y="81"/>
                    <a:pt x="56" y="57"/>
                  </a:cubicBezTo>
                  <a:cubicBezTo>
                    <a:pt x="68" y="45"/>
                    <a:pt x="84" y="39"/>
                    <a:pt x="99" y="39"/>
                  </a:cubicBezTo>
                  <a:cubicBezTo>
                    <a:pt x="115" y="39"/>
                    <a:pt x="130" y="45"/>
                    <a:pt x="142" y="57"/>
                  </a:cubicBezTo>
                  <a:cubicBezTo>
                    <a:pt x="163" y="77"/>
                    <a:pt x="166" y="109"/>
                    <a:pt x="151" y="133"/>
                  </a:cubicBezTo>
                  <a:cubicBezTo>
                    <a:pt x="183" y="165"/>
                    <a:pt x="183" y="165"/>
                    <a:pt x="183" y="165"/>
                  </a:cubicBezTo>
                  <a:cubicBezTo>
                    <a:pt x="187" y="169"/>
                    <a:pt x="187" y="175"/>
                    <a:pt x="183" y="17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" name="Google Shape;196;p21"/>
          <p:cNvGrpSpPr/>
          <p:nvPr/>
        </p:nvGrpSpPr>
        <p:grpSpPr>
          <a:xfrm>
            <a:off x="11065994" y="2589596"/>
            <a:ext cx="1043728" cy="1044000"/>
            <a:chOff x="11065994" y="2589596"/>
            <a:chExt cx="1043728" cy="1044000"/>
          </a:xfrm>
        </p:grpSpPr>
        <p:sp>
          <p:nvSpPr>
            <p:cNvPr id="197" name="Google Shape;197;p21"/>
            <p:cNvSpPr/>
            <p:nvPr/>
          </p:nvSpPr>
          <p:spPr>
            <a:xfrm>
              <a:off x="11065994" y="2589596"/>
              <a:ext cx="1043728" cy="104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8" name="Google Shape;198;p21"/>
            <p:cNvGrpSpPr/>
            <p:nvPr/>
          </p:nvGrpSpPr>
          <p:grpSpPr>
            <a:xfrm>
              <a:off x="11188079" y="2771627"/>
              <a:ext cx="719622" cy="628403"/>
              <a:chOff x="9005888" y="1238250"/>
              <a:chExt cx="1465263" cy="1279526"/>
            </a:xfrm>
          </p:grpSpPr>
          <p:sp>
            <p:nvSpPr>
              <p:cNvPr id="199" name="Google Shape;199;p21"/>
              <p:cNvSpPr/>
              <p:nvPr/>
            </p:nvSpPr>
            <p:spPr>
              <a:xfrm>
                <a:off x="9983788" y="1420813"/>
                <a:ext cx="201613" cy="411163"/>
              </a:xfrm>
              <a:custGeom>
                <a:rect b="b" l="l" r="r" t="t"/>
                <a:pathLst>
                  <a:path extrusionOk="0" h="120000" w="120000">
                    <a:moveTo>
                      <a:pt x="56679" y="0"/>
                    </a:moveTo>
                    <a:lnTo>
                      <a:pt x="64980" y="0"/>
                    </a:lnTo>
                    <a:lnTo>
                      <a:pt x="69011" y="348"/>
                    </a:lnTo>
                    <a:lnTo>
                      <a:pt x="72332" y="1276"/>
                    </a:lnTo>
                    <a:lnTo>
                      <a:pt x="74466" y="2785"/>
                    </a:lnTo>
                    <a:lnTo>
                      <a:pt x="74940" y="4642"/>
                    </a:lnTo>
                    <a:lnTo>
                      <a:pt x="75177" y="13230"/>
                    </a:lnTo>
                    <a:lnTo>
                      <a:pt x="75177" y="13578"/>
                    </a:lnTo>
                    <a:lnTo>
                      <a:pt x="75415" y="13694"/>
                    </a:lnTo>
                    <a:lnTo>
                      <a:pt x="75652" y="13810"/>
                    </a:lnTo>
                    <a:lnTo>
                      <a:pt x="75889" y="14042"/>
                    </a:lnTo>
                    <a:lnTo>
                      <a:pt x="76126" y="14158"/>
                    </a:lnTo>
                    <a:lnTo>
                      <a:pt x="76600" y="14158"/>
                    </a:lnTo>
                    <a:lnTo>
                      <a:pt x="77312" y="14158"/>
                    </a:lnTo>
                    <a:lnTo>
                      <a:pt x="79446" y="14390"/>
                    </a:lnTo>
                    <a:lnTo>
                      <a:pt x="82529" y="14622"/>
                    </a:lnTo>
                    <a:lnTo>
                      <a:pt x="86324" y="14970"/>
                    </a:lnTo>
                    <a:lnTo>
                      <a:pt x="90830" y="15551"/>
                    </a:lnTo>
                    <a:lnTo>
                      <a:pt x="95335" y="16015"/>
                    </a:lnTo>
                    <a:lnTo>
                      <a:pt x="100079" y="16711"/>
                    </a:lnTo>
                    <a:lnTo>
                      <a:pt x="104347" y="17408"/>
                    </a:lnTo>
                    <a:lnTo>
                      <a:pt x="108379" y="18104"/>
                    </a:lnTo>
                    <a:lnTo>
                      <a:pt x="110513" y="18800"/>
                    </a:lnTo>
                    <a:lnTo>
                      <a:pt x="112173" y="19961"/>
                    </a:lnTo>
                    <a:lnTo>
                      <a:pt x="112885" y="21237"/>
                    </a:lnTo>
                    <a:lnTo>
                      <a:pt x="112411" y="22862"/>
                    </a:lnTo>
                    <a:lnTo>
                      <a:pt x="107667" y="28781"/>
                    </a:lnTo>
                    <a:lnTo>
                      <a:pt x="106245" y="29941"/>
                    </a:lnTo>
                    <a:lnTo>
                      <a:pt x="104110" y="30870"/>
                    </a:lnTo>
                    <a:lnTo>
                      <a:pt x="101739" y="31566"/>
                    </a:lnTo>
                    <a:lnTo>
                      <a:pt x="99130" y="31682"/>
                    </a:lnTo>
                    <a:lnTo>
                      <a:pt x="96758" y="31566"/>
                    </a:lnTo>
                    <a:lnTo>
                      <a:pt x="94624" y="31102"/>
                    </a:lnTo>
                    <a:lnTo>
                      <a:pt x="93913" y="30986"/>
                    </a:lnTo>
                    <a:lnTo>
                      <a:pt x="92252" y="30638"/>
                    </a:lnTo>
                    <a:lnTo>
                      <a:pt x="89169" y="29941"/>
                    </a:lnTo>
                    <a:lnTo>
                      <a:pt x="85612" y="29477"/>
                    </a:lnTo>
                    <a:lnTo>
                      <a:pt x="81106" y="28781"/>
                    </a:lnTo>
                    <a:lnTo>
                      <a:pt x="75889" y="28317"/>
                    </a:lnTo>
                    <a:lnTo>
                      <a:pt x="70197" y="27852"/>
                    </a:lnTo>
                    <a:lnTo>
                      <a:pt x="63794" y="27736"/>
                    </a:lnTo>
                    <a:lnTo>
                      <a:pt x="57628" y="27852"/>
                    </a:lnTo>
                    <a:lnTo>
                      <a:pt x="52648" y="28433"/>
                    </a:lnTo>
                    <a:lnTo>
                      <a:pt x="48379" y="29361"/>
                    </a:lnTo>
                    <a:lnTo>
                      <a:pt x="44584" y="30290"/>
                    </a:lnTo>
                    <a:lnTo>
                      <a:pt x="41976" y="31566"/>
                    </a:lnTo>
                    <a:lnTo>
                      <a:pt x="39841" y="32959"/>
                    </a:lnTo>
                    <a:lnTo>
                      <a:pt x="38418" y="34352"/>
                    </a:lnTo>
                    <a:lnTo>
                      <a:pt x="37470" y="35976"/>
                    </a:lnTo>
                    <a:lnTo>
                      <a:pt x="37233" y="37485"/>
                    </a:lnTo>
                    <a:lnTo>
                      <a:pt x="37707" y="39226"/>
                    </a:lnTo>
                    <a:lnTo>
                      <a:pt x="38418" y="40851"/>
                    </a:lnTo>
                    <a:lnTo>
                      <a:pt x="40079" y="42359"/>
                    </a:lnTo>
                    <a:lnTo>
                      <a:pt x="42687" y="43868"/>
                    </a:lnTo>
                    <a:lnTo>
                      <a:pt x="46245" y="45261"/>
                    </a:lnTo>
                    <a:lnTo>
                      <a:pt x="50750" y="46653"/>
                    </a:lnTo>
                    <a:lnTo>
                      <a:pt x="56205" y="48162"/>
                    </a:lnTo>
                    <a:lnTo>
                      <a:pt x="62845" y="49671"/>
                    </a:lnTo>
                    <a:lnTo>
                      <a:pt x="71146" y="51295"/>
                    </a:lnTo>
                    <a:lnTo>
                      <a:pt x="81818" y="53617"/>
                    </a:lnTo>
                    <a:lnTo>
                      <a:pt x="91067" y="56054"/>
                    </a:lnTo>
                    <a:lnTo>
                      <a:pt x="99130" y="58607"/>
                    </a:lnTo>
                    <a:lnTo>
                      <a:pt x="105770" y="61392"/>
                    </a:lnTo>
                    <a:lnTo>
                      <a:pt x="110988" y="64526"/>
                    </a:lnTo>
                    <a:lnTo>
                      <a:pt x="115019" y="67775"/>
                    </a:lnTo>
                    <a:lnTo>
                      <a:pt x="117865" y="71257"/>
                    </a:lnTo>
                    <a:lnTo>
                      <a:pt x="119525" y="74970"/>
                    </a:lnTo>
                    <a:lnTo>
                      <a:pt x="120000" y="79148"/>
                    </a:lnTo>
                    <a:lnTo>
                      <a:pt x="119525" y="83326"/>
                    </a:lnTo>
                    <a:lnTo>
                      <a:pt x="117628" y="87156"/>
                    </a:lnTo>
                    <a:lnTo>
                      <a:pt x="114782" y="90754"/>
                    </a:lnTo>
                    <a:lnTo>
                      <a:pt x="110513" y="94119"/>
                    </a:lnTo>
                    <a:lnTo>
                      <a:pt x="105296" y="97021"/>
                    </a:lnTo>
                    <a:lnTo>
                      <a:pt x="99130" y="99690"/>
                    </a:lnTo>
                    <a:lnTo>
                      <a:pt x="92015" y="101895"/>
                    </a:lnTo>
                    <a:lnTo>
                      <a:pt x="83715" y="103520"/>
                    </a:lnTo>
                    <a:lnTo>
                      <a:pt x="74940" y="104912"/>
                    </a:lnTo>
                    <a:lnTo>
                      <a:pt x="74703" y="104912"/>
                    </a:lnTo>
                    <a:lnTo>
                      <a:pt x="74466" y="105029"/>
                    </a:lnTo>
                    <a:lnTo>
                      <a:pt x="73754" y="105145"/>
                    </a:lnTo>
                    <a:lnTo>
                      <a:pt x="73517" y="105261"/>
                    </a:lnTo>
                    <a:lnTo>
                      <a:pt x="73280" y="105493"/>
                    </a:lnTo>
                    <a:lnTo>
                      <a:pt x="73280" y="105841"/>
                    </a:lnTo>
                    <a:lnTo>
                      <a:pt x="73280" y="115357"/>
                    </a:lnTo>
                    <a:lnTo>
                      <a:pt x="72569" y="117214"/>
                    </a:lnTo>
                    <a:lnTo>
                      <a:pt x="70434" y="118723"/>
                    </a:lnTo>
                    <a:lnTo>
                      <a:pt x="67114" y="119767"/>
                    </a:lnTo>
                    <a:lnTo>
                      <a:pt x="63557" y="120000"/>
                    </a:lnTo>
                    <a:lnTo>
                      <a:pt x="54545" y="120000"/>
                    </a:lnTo>
                    <a:lnTo>
                      <a:pt x="50750" y="119767"/>
                    </a:lnTo>
                    <a:lnTo>
                      <a:pt x="47430" y="118723"/>
                    </a:lnTo>
                    <a:lnTo>
                      <a:pt x="45533" y="117214"/>
                    </a:lnTo>
                    <a:lnTo>
                      <a:pt x="44584" y="115357"/>
                    </a:lnTo>
                    <a:lnTo>
                      <a:pt x="44584" y="106421"/>
                    </a:lnTo>
                    <a:lnTo>
                      <a:pt x="44584" y="106073"/>
                    </a:lnTo>
                    <a:lnTo>
                      <a:pt x="44347" y="105725"/>
                    </a:lnTo>
                    <a:lnTo>
                      <a:pt x="43873" y="105609"/>
                    </a:lnTo>
                    <a:lnTo>
                      <a:pt x="43636" y="105493"/>
                    </a:lnTo>
                    <a:lnTo>
                      <a:pt x="42924" y="105377"/>
                    </a:lnTo>
                    <a:lnTo>
                      <a:pt x="42687" y="105377"/>
                    </a:lnTo>
                    <a:lnTo>
                      <a:pt x="41739" y="105377"/>
                    </a:lnTo>
                    <a:lnTo>
                      <a:pt x="39130" y="105145"/>
                    </a:lnTo>
                    <a:lnTo>
                      <a:pt x="35335" y="104680"/>
                    </a:lnTo>
                    <a:lnTo>
                      <a:pt x="30592" y="104216"/>
                    </a:lnTo>
                    <a:lnTo>
                      <a:pt x="25138" y="103636"/>
                    </a:lnTo>
                    <a:lnTo>
                      <a:pt x="19920" y="102940"/>
                    </a:lnTo>
                    <a:lnTo>
                      <a:pt x="14229" y="102127"/>
                    </a:lnTo>
                    <a:lnTo>
                      <a:pt x="9011" y="101199"/>
                    </a:lnTo>
                    <a:lnTo>
                      <a:pt x="4505" y="100154"/>
                    </a:lnTo>
                    <a:lnTo>
                      <a:pt x="2371" y="99458"/>
                    </a:lnTo>
                    <a:lnTo>
                      <a:pt x="474" y="98181"/>
                    </a:lnTo>
                    <a:lnTo>
                      <a:pt x="0" y="96905"/>
                    </a:lnTo>
                    <a:lnTo>
                      <a:pt x="474" y="95396"/>
                    </a:lnTo>
                    <a:lnTo>
                      <a:pt x="4980" y="89245"/>
                    </a:lnTo>
                    <a:lnTo>
                      <a:pt x="6403" y="88085"/>
                    </a:lnTo>
                    <a:lnTo>
                      <a:pt x="8537" y="87156"/>
                    </a:lnTo>
                    <a:lnTo>
                      <a:pt x="10909" y="86576"/>
                    </a:lnTo>
                    <a:lnTo>
                      <a:pt x="13754" y="86344"/>
                    </a:lnTo>
                    <a:lnTo>
                      <a:pt x="15177" y="86460"/>
                    </a:lnTo>
                    <a:lnTo>
                      <a:pt x="16363" y="86576"/>
                    </a:lnTo>
                    <a:lnTo>
                      <a:pt x="17786" y="86808"/>
                    </a:lnTo>
                    <a:lnTo>
                      <a:pt x="18498" y="86924"/>
                    </a:lnTo>
                    <a:lnTo>
                      <a:pt x="20158" y="87388"/>
                    </a:lnTo>
                    <a:lnTo>
                      <a:pt x="22766" y="87852"/>
                    </a:lnTo>
                    <a:lnTo>
                      <a:pt x="26324" y="88549"/>
                    </a:lnTo>
                    <a:lnTo>
                      <a:pt x="30355" y="89129"/>
                    </a:lnTo>
                    <a:lnTo>
                      <a:pt x="34861" y="89941"/>
                    </a:lnTo>
                    <a:lnTo>
                      <a:pt x="39604" y="90522"/>
                    </a:lnTo>
                    <a:lnTo>
                      <a:pt x="44347" y="91102"/>
                    </a:lnTo>
                    <a:lnTo>
                      <a:pt x="49328" y="91450"/>
                    </a:lnTo>
                    <a:lnTo>
                      <a:pt x="53833" y="91566"/>
                    </a:lnTo>
                    <a:lnTo>
                      <a:pt x="61422" y="91334"/>
                    </a:lnTo>
                    <a:lnTo>
                      <a:pt x="68063" y="90406"/>
                    </a:lnTo>
                    <a:lnTo>
                      <a:pt x="73517" y="89129"/>
                    </a:lnTo>
                    <a:lnTo>
                      <a:pt x="78023" y="87504"/>
                    </a:lnTo>
                    <a:lnTo>
                      <a:pt x="81581" y="85415"/>
                    </a:lnTo>
                    <a:lnTo>
                      <a:pt x="83715" y="82862"/>
                    </a:lnTo>
                    <a:lnTo>
                      <a:pt x="84426" y="80193"/>
                    </a:lnTo>
                    <a:lnTo>
                      <a:pt x="83952" y="77640"/>
                    </a:lnTo>
                    <a:lnTo>
                      <a:pt x="82055" y="75435"/>
                    </a:lnTo>
                    <a:lnTo>
                      <a:pt x="79209" y="73230"/>
                    </a:lnTo>
                    <a:lnTo>
                      <a:pt x="75177" y="71257"/>
                    </a:lnTo>
                    <a:lnTo>
                      <a:pt x="69486" y="69284"/>
                    </a:lnTo>
                    <a:lnTo>
                      <a:pt x="62371" y="67427"/>
                    </a:lnTo>
                    <a:lnTo>
                      <a:pt x="53833" y="65686"/>
                    </a:lnTo>
                    <a:lnTo>
                      <a:pt x="46719" y="64177"/>
                    </a:lnTo>
                    <a:lnTo>
                      <a:pt x="39604" y="62669"/>
                    </a:lnTo>
                    <a:lnTo>
                      <a:pt x="32727" y="60928"/>
                    </a:lnTo>
                    <a:lnTo>
                      <a:pt x="26324" y="59187"/>
                    </a:lnTo>
                    <a:lnTo>
                      <a:pt x="20395" y="57214"/>
                    </a:lnTo>
                    <a:lnTo>
                      <a:pt x="15177" y="54893"/>
                    </a:lnTo>
                    <a:lnTo>
                      <a:pt x="10671" y="52456"/>
                    </a:lnTo>
                    <a:lnTo>
                      <a:pt x="6877" y="49555"/>
                    </a:lnTo>
                    <a:lnTo>
                      <a:pt x="4268" y="46421"/>
                    </a:lnTo>
                    <a:lnTo>
                      <a:pt x="2371" y="42940"/>
                    </a:lnTo>
                    <a:lnTo>
                      <a:pt x="1897" y="39226"/>
                    </a:lnTo>
                    <a:lnTo>
                      <a:pt x="2371" y="35280"/>
                    </a:lnTo>
                    <a:lnTo>
                      <a:pt x="4268" y="31682"/>
                    </a:lnTo>
                    <a:lnTo>
                      <a:pt x="7114" y="28317"/>
                    </a:lnTo>
                    <a:lnTo>
                      <a:pt x="11146" y="25183"/>
                    </a:lnTo>
                    <a:lnTo>
                      <a:pt x="15889" y="22282"/>
                    </a:lnTo>
                    <a:lnTo>
                      <a:pt x="21818" y="19845"/>
                    </a:lnTo>
                    <a:lnTo>
                      <a:pt x="28695" y="17756"/>
                    </a:lnTo>
                    <a:lnTo>
                      <a:pt x="36047" y="16015"/>
                    </a:lnTo>
                    <a:lnTo>
                      <a:pt x="44584" y="14738"/>
                    </a:lnTo>
                    <a:lnTo>
                      <a:pt x="44822" y="14738"/>
                    </a:lnTo>
                    <a:lnTo>
                      <a:pt x="45533" y="14622"/>
                    </a:lnTo>
                    <a:lnTo>
                      <a:pt x="46007" y="14506"/>
                    </a:lnTo>
                    <a:lnTo>
                      <a:pt x="46245" y="14274"/>
                    </a:lnTo>
                    <a:lnTo>
                      <a:pt x="46719" y="14042"/>
                    </a:lnTo>
                    <a:lnTo>
                      <a:pt x="46719" y="13694"/>
                    </a:lnTo>
                    <a:lnTo>
                      <a:pt x="46719" y="4642"/>
                    </a:lnTo>
                    <a:lnTo>
                      <a:pt x="47430" y="2785"/>
                    </a:lnTo>
                    <a:lnTo>
                      <a:pt x="49565" y="1276"/>
                    </a:lnTo>
                    <a:lnTo>
                      <a:pt x="52885" y="348"/>
                    </a:lnTo>
                    <a:lnTo>
                      <a:pt x="566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1"/>
              <p:cNvSpPr/>
              <p:nvPr/>
            </p:nvSpPr>
            <p:spPr>
              <a:xfrm>
                <a:off x="9696451" y="1238250"/>
                <a:ext cx="774700" cy="774700"/>
              </a:xfrm>
              <a:custGeom>
                <a:rect b="b" l="l" r="r" t="t"/>
                <a:pathLst>
                  <a:path extrusionOk="0" h="120000" w="120000">
                    <a:moveTo>
                      <a:pt x="60000" y="13954"/>
                    </a:moveTo>
                    <a:lnTo>
                      <a:pt x="55516" y="14200"/>
                    </a:lnTo>
                    <a:lnTo>
                      <a:pt x="51279" y="14815"/>
                    </a:lnTo>
                    <a:lnTo>
                      <a:pt x="47103" y="15737"/>
                    </a:lnTo>
                    <a:lnTo>
                      <a:pt x="42988" y="17151"/>
                    </a:lnTo>
                    <a:lnTo>
                      <a:pt x="39242" y="18934"/>
                    </a:lnTo>
                    <a:lnTo>
                      <a:pt x="35496" y="20963"/>
                    </a:lnTo>
                    <a:lnTo>
                      <a:pt x="32180" y="23299"/>
                    </a:lnTo>
                    <a:lnTo>
                      <a:pt x="28925" y="26004"/>
                    </a:lnTo>
                    <a:lnTo>
                      <a:pt x="25977" y="28954"/>
                    </a:lnTo>
                    <a:lnTo>
                      <a:pt x="23336" y="32090"/>
                    </a:lnTo>
                    <a:lnTo>
                      <a:pt x="20941" y="35532"/>
                    </a:lnTo>
                    <a:lnTo>
                      <a:pt x="18853" y="39221"/>
                    </a:lnTo>
                    <a:lnTo>
                      <a:pt x="17134" y="43032"/>
                    </a:lnTo>
                    <a:lnTo>
                      <a:pt x="15783" y="47028"/>
                    </a:lnTo>
                    <a:lnTo>
                      <a:pt x="14738" y="51209"/>
                    </a:lnTo>
                    <a:lnTo>
                      <a:pt x="14124" y="55573"/>
                    </a:lnTo>
                    <a:lnTo>
                      <a:pt x="13940" y="60061"/>
                    </a:lnTo>
                    <a:lnTo>
                      <a:pt x="14124" y="64426"/>
                    </a:lnTo>
                    <a:lnTo>
                      <a:pt x="14738" y="68790"/>
                    </a:lnTo>
                    <a:lnTo>
                      <a:pt x="15783" y="72971"/>
                    </a:lnTo>
                    <a:lnTo>
                      <a:pt x="17134" y="76967"/>
                    </a:lnTo>
                    <a:lnTo>
                      <a:pt x="18853" y="80778"/>
                    </a:lnTo>
                    <a:lnTo>
                      <a:pt x="20941" y="84467"/>
                    </a:lnTo>
                    <a:lnTo>
                      <a:pt x="23336" y="87909"/>
                    </a:lnTo>
                    <a:lnTo>
                      <a:pt x="25977" y="91045"/>
                    </a:lnTo>
                    <a:lnTo>
                      <a:pt x="28925" y="93995"/>
                    </a:lnTo>
                    <a:lnTo>
                      <a:pt x="32180" y="96700"/>
                    </a:lnTo>
                    <a:lnTo>
                      <a:pt x="35496" y="99098"/>
                    </a:lnTo>
                    <a:lnTo>
                      <a:pt x="39242" y="101188"/>
                    </a:lnTo>
                    <a:lnTo>
                      <a:pt x="42988" y="102848"/>
                    </a:lnTo>
                    <a:lnTo>
                      <a:pt x="47103" y="104262"/>
                    </a:lnTo>
                    <a:lnTo>
                      <a:pt x="51279" y="105245"/>
                    </a:lnTo>
                    <a:lnTo>
                      <a:pt x="55516" y="105860"/>
                    </a:lnTo>
                    <a:lnTo>
                      <a:pt x="60000" y="106106"/>
                    </a:lnTo>
                    <a:lnTo>
                      <a:pt x="64483" y="105860"/>
                    </a:lnTo>
                    <a:lnTo>
                      <a:pt x="68720" y="105245"/>
                    </a:lnTo>
                    <a:lnTo>
                      <a:pt x="72958" y="104262"/>
                    </a:lnTo>
                    <a:lnTo>
                      <a:pt x="77011" y="102848"/>
                    </a:lnTo>
                    <a:lnTo>
                      <a:pt x="80757" y="101188"/>
                    </a:lnTo>
                    <a:lnTo>
                      <a:pt x="84503" y="99098"/>
                    </a:lnTo>
                    <a:lnTo>
                      <a:pt x="87881" y="96700"/>
                    </a:lnTo>
                    <a:lnTo>
                      <a:pt x="91074" y="93995"/>
                    </a:lnTo>
                    <a:lnTo>
                      <a:pt x="94083" y="91045"/>
                    </a:lnTo>
                    <a:lnTo>
                      <a:pt x="96663" y="87909"/>
                    </a:lnTo>
                    <a:lnTo>
                      <a:pt x="99058" y="84467"/>
                    </a:lnTo>
                    <a:lnTo>
                      <a:pt x="101146" y="80778"/>
                    </a:lnTo>
                    <a:lnTo>
                      <a:pt x="102865" y="76967"/>
                    </a:lnTo>
                    <a:lnTo>
                      <a:pt x="104216" y="72971"/>
                    </a:lnTo>
                    <a:lnTo>
                      <a:pt x="105261" y="68790"/>
                    </a:lnTo>
                    <a:lnTo>
                      <a:pt x="105875" y="64426"/>
                    </a:lnTo>
                    <a:lnTo>
                      <a:pt x="106120" y="60061"/>
                    </a:lnTo>
                    <a:lnTo>
                      <a:pt x="105875" y="55573"/>
                    </a:lnTo>
                    <a:lnTo>
                      <a:pt x="105261" y="51209"/>
                    </a:lnTo>
                    <a:lnTo>
                      <a:pt x="104216" y="47028"/>
                    </a:lnTo>
                    <a:lnTo>
                      <a:pt x="102865" y="43032"/>
                    </a:lnTo>
                    <a:lnTo>
                      <a:pt x="101146" y="39221"/>
                    </a:lnTo>
                    <a:lnTo>
                      <a:pt x="99058" y="35532"/>
                    </a:lnTo>
                    <a:lnTo>
                      <a:pt x="96663" y="32090"/>
                    </a:lnTo>
                    <a:lnTo>
                      <a:pt x="94083" y="28954"/>
                    </a:lnTo>
                    <a:lnTo>
                      <a:pt x="91074" y="26004"/>
                    </a:lnTo>
                    <a:lnTo>
                      <a:pt x="87881" y="23299"/>
                    </a:lnTo>
                    <a:lnTo>
                      <a:pt x="84503" y="20963"/>
                    </a:lnTo>
                    <a:lnTo>
                      <a:pt x="80757" y="18934"/>
                    </a:lnTo>
                    <a:lnTo>
                      <a:pt x="77011" y="17151"/>
                    </a:lnTo>
                    <a:lnTo>
                      <a:pt x="72958" y="15737"/>
                    </a:lnTo>
                    <a:lnTo>
                      <a:pt x="68720" y="14815"/>
                    </a:lnTo>
                    <a:lnTo>
                      <a:pt x="64483" y="14200"/>
                    </a:lnTo>
                    <a:lnTo>
                      <a:pt x="60000" y="13954"/>
                    </a:lnTo>
                    <a:close/>
                    <a:moveTo>
                      <a:pt x="60000" y="0"/>
                    </a:moveTo>
                    <a:lnTo>
                      <a:pt x="64974" y="184"/>
                    </a:lnTo>
                    <a:lnTo>
                      <a:pt x="69703" y="860"/>
                    </a:lnTo>
                    <a:lnTo>
                      <a:pt x="74431" y="1782"/>
                    </a:lnTo>
                    <a:lnTo>
                      <a:pt x="78976" y="3073"/>
                    </a:lnTo>
                    <a:lnTo>
                      <a:pt x="83336" y="4733"/>
                    </a:lnTo>
                    <a:lnTo>
                      <a:pt x="87574" y="6762"/>
                    </a:lnTo>
                    <a:lnTo>
                      <a:pt x="91566" y="9036"/>
                    </a:lnTo>
                    <a:lnTo>
                      <a:pt x="95435" y="11618"/>
                    </a:lnTo>
                    <a:lnTo>
                      <a:pt x="99058" y="14446"/>
                    </a:lnTo>
                    <a:lnTo>
                      <a:pt x="102436" y="17581"/>
                    </a:lnTo>
                    <a:lnTo>
                      <a:pt x="105568" y="20963"/>
                    </a:lnTo>
                    <a:lnTo>
                      <a:pt x="108454" y="24528"/>
                    </a:lnTo>
                    <a:lnTo>
                      <a:pt x="110972" y="28401"/>
                    </a:lnTo>
                    <a:lnTo>
                      <a:pt x="113306" y="32459"/>
                    </a:lnTo>
                    <a:lnTo>
                      <a:pt x="115332" y="36639"/>
                    </a:lnTo>
                    <a:lnTo>
                      <a:pt x="116929" y="41065"/>
                    </a:lnTo>
                    <a:lnTo>
                      <a:pt x="118280" y="45614"/>
                    </a:lnTo>
                    <a:lnTo>
                      <a:pt x="119201" y="50286"/>
                    </a:lnTo>
                    <a:lnTo>
                      <a:pt x="119754" y="55081"/>
                    </a:lnTo>
                    <a:lnTo>
                      <a:pt x="120000" y="60061"/>
                    </a:lnTo>
                    <a:lnTo>
                      <a:pt x="119754" y="64918"/>
                    </a:lnTo>
                    <a:lnTo>
                      <a:pt x="119201" y="69713"/>
                    </a:lnTo>
                    <a:lnTo>
                      <a:pt x="118280" y="74385"/>
                    </a:lnTo>
                    <a:lnTo>
                      <a:pt x="116929" y="78934"/>
                    </a:lnTo>
                    <a:lnTo>
                      <a:pt x="115332" y="83360"/>
                    </a:lnTo>
                    <a:lnTo>
                      <a:pt x="113306" y="87540"/>
                    </a:lnTo>
                    <a:lnTo>
                      <a:pt x="110972" y="91598"/>
                    </a:lnTo>
                    <a:lnTo>
                      <a:pt x="108454" y="95471"/>
                    </a:lnTo>
                    <a:lnTo>
                      <a:pt x="105568" y="99036"/>
                    </a:lnTo>
                    <a:lnTo>
                      <a:pt x="102436" y="102418"/>
                    </a:lnTo>
                    <a:lnTo>
                      <a:pt x="99058" y="105553"/>
                    </a:lnTo>
                    <a:lnTo>
                      <a:pt x="95435" y="108381"/>
                    </a:lnTo>
                    <a:lnTo>
                      <a:pt x="91566" y="110963"/>
                    </a:lnTo>
                    <a:lnTo>
                      <a:pt x="87574" y="113237"/>
                    </a:lnTo>
                    <a:lnTo>
                      <a:pt x="83336" y="115266"/>
                    </a:lnTo>
                    <a:lnTo>
                      <a:pt x="78976" y="116926"/>
                    </a:lnTo>
                    <a:lnTo>
                      <a:pt x="74431" y="118217"/>
                    </a:lnTo>
                    <a:lnTo>
                      <a:pt x="69703" y="119200"/>
                    </a:lnTo>
                    <a:lnTo>
                      <a:pt x="64974" y="119815"/>
                    </a:lnTo>
                    <a:lnTo>
                      <a:pt x="60000" y="120000"/>
                    </a:lnTo>
                    <a:lnTo>
                      <a:pt x="55025" y="119815"/>
                    </a:lnTo>
                    <a:lnTo>
                      <a:pt x="50296" y="119200"/>
                    </a:lnTo>
                    <a:lnTo>
                      <a:pt x="45568" y="118217"/>
                    </a:lnTo>
                    <a:lnTo>
                      <a:pt x="41023" y="116926"/>
                    </a:lnTo>
                    <a:lnTo>
                      <a:pt x="36663" y="115266"/>
                    </a:lnTo>
                    <a:lnTo>
                      <a:pt x="32425" y="113237"/>
                    </a:lnTo>
                    <a:lnTo>
                      <a:pt x="28433" y="110963"/>
                    </a:lnTo>
                    <a:lnTo>
                      <a:pt x="24564" y="108381"/>
                    </a:lnTo>
                    <a:lnTo>
                      <a:pt x="20941" y="105553"/>
                    </a:lnTo>
                    <a:lnTo>
                      <a:pt x="17563" y="102418"/>
                    </a:lnTo>
                    <a:lnTo>
                      <a:pt x="14493" y="99036"/>
                    </a:lnTo>
                    <a:lnTo>
                      <a:pt x="11606" y="95471"/>
                    </a:lnTo>
                    <a:lnTo>
                      <a:pt x="9027" y="91598"/>
                    </a:lnTo>
                    <a:lnTo>
                      <a:pt x="6693" y="87540"/>
                    </a:lnTo>
                    <a:lnTo>
                      <a:pt x="4728" y="83360"/>
                    </a:lnTo>
                    <a:lnTo>
                      <a:pt x="3070" y="78934"/>
                    </a:lnTo>
                    <a:lnTo>
                      <a:pt x="1719" y="74385"/>
                    </a:lnTo>
                    <a:lnTo>
                      <a:pt x="798" y="69713"/>
                    </a:lnTo>
                    <a:lnTo>
                      <a:pt x="245" y="64918"/>
                    </a:lnTo>
                    <a:lnTo>
                      <a:pt x="0" y="60061"/>
                    </a:lnTo>
                    <a:lnTo>
                      <a:pt x="245" y="55081"/>
                    </a:lnTo>
                    <a:lnTo>
                      <a:pt x="798" y="50286"/>
                    </a:lnTo>
                    <a:lnTo>
                      <a:pt x="1719" y="45614"/>
                    </a:lnTo>
                    <a:lnTo>
                      <a:pt x="3070" y="41065"/>
                    </a:lnTo>
                    <a:lnTo>
                      <a:pt x="4728" y="36639"/>
                    </a:lnTo>
                    <a:lnTo>
                      <a:pt x="6693" y="32459"/>
                    </a:lnTo>
                    <a:lnTo>
                      <a:pt x="9027" y="28401"/>
                    </a:lnTo>
                    <a:lnTo>
                      <a:pt x="11606" y="24528"/>
                    </a:lnTo>
                    <a:lnTo>
                      <a:pt x="14493" y="20963"/>
                    </a:lnTo>
                    <a:lnTo>
                      <a:pt x="17563" y="17581"/>
                    </a:lnTo>
                    <a:lnTo>
                      <a:pt x="20941" y="14446"/>
                    </a:lnTo>
                    <a:lnTo>
                      <a:pt x="24564" y="11618"/>
                    </a:lnTo>
                    <a:lnTo>
                      <a:pt x="28433" y="9036"/>
                    </a:lnTo>
                    <a:lnTo>
                      <a:pt x="32425" y="6762"/>
                    </a:lnTo>
                    <a:lnTo>
                      <a:pt x="36663" y="4733"/>
                    </a:lnTo>
                    <a:lnTo>
                      <a:pt x="41023" y="3073"/>
                    </a:lnTo>
                    <a:lnTo>
                      <a:pt x="45568" y="1782"/>
                    </a:lnTo>
                    <a:lnTo>
                      <a:pt x="50296" y="860"/>
                    </a:lnTo>
                    <a:lnTo>
                      <a:pt x="55025" y="184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1"/>
              <p:cNvSpPr/>
              <p:nvPr/>
            </p:nvSpPr>
            <p:spPr>
              <a:xfrm>
                <a:off x="9409113" y="2049463"/>
                <a:ext cx="1062038" cy="468313"/>
              </a:xfrm>
              <a:custGeom>
                <a:rect b="b" l="l" r="r" t="t"/>
                <a:pathLst>
                  <a:path extrusionOk="0" h="120000" w="120000">
                    <a:moveTo>
                      <a:pt x="32364" y="0"/>
                    </a:moveTo>
                    <a:lnTo>
                      <a:pt x="34067" y="203"/>
                    </a:lnTo>
                    <a:lnTo>
                      <a:pt x="35950" y="815"/>
                    </a:lnTo>
                    <a:lnTo>
                      <a:pt x="37923" y="1427"/>
                    </a:lnTo>
                    <a:lnTo>
                      <a:pt x="40119" y="2344"/>
                    </a:lnTo>
                    <a:lnTo>
                      <a:pt x="42360" y="3568"/>
                    </a:lnTo>
                    <a:lnTo>
                      <a:pt x="44736" y="4791"/>
                    </a:lnTo>
                    <a:lnTo>
                      <a:pt x="47112" y="6117"/>
                    </a:lnTo>
                    <a:lnTo>
                      <a:pt x="49577" y="7646"/>
                    </a:lnTo>
                    <a:lnTo>
                      <a:pt x="52088" y="9175"/>
                    </a:lnTo>
                    <a:lnTo>
                      <a:pt x="54553" y="10807"/>
                    </a:lnTo>
                    <a:lnTo>
                      <a:pt x="57019" y="12438"/>
                    </a:lnTo>
                    <a:lnTo>
                      <a:pt x="59439" y="14171"/>
                    </a:lnTo>
                    <a:lnTo>
                      <a:pt x="61770" y="15802"/>
                    </a:lnTo>
                    <a:lnTo>
                      <a:pt x="64056" y="17434"/>
                    </a:lnTo>
                    <a:lnTo>
                      <a:pt x="66208" y="19065"/>
                    </a:lnTo>
                    <a:lnTo>
                      <a:pt x="68225" y="20492"/>
                    </a:lnTo>
                    <a:lnTo>
                      <a:pt x="70063" y="21920"/>
                    </a:lnTo>
                    <a:lnTo>
                      <a:pt x="71766" y="23041"/>
                    </a:lnTo>
                    <a:lnTo>
                      <a:pt x="73290" y="24163"/>
                    </a:lnTo>
                    <a:lnTo>
                      <a:pt x="74546" y="24978"/>
                    </a:lnTo>
                    <a:lnTo>
                      <a:pt x="75577" y="25692"/>
                    </a:lnTo>
                    <a:lnTo>
                      <a:pt x="76384" y="26100"/>
                    </a:lnTo>
                    <a:lnTo>
                      <a:pt x="77190" y="26813"/>
                    </a:lnTo>
                    <a:lnTo>
                      <a:pt x="77952" y="27833"/>
                    </a:lnTo>
                    <a:lnTo>
                      <a:pt x="78625" y="29056"/>
                    </a:lnTo>
                    <a:lnTo>
                      <a:pt x="79163" y="30586"/>
                    </a:lnTo>
                    <a:lnTo>
                      <a:pt x="79611" y="32217"/>
                    </a:lnTo>
                    <a:lnTo>
                      <a:pt x="79880" y="34052"/>
                    </a:lnTo>
                    <a:lnTo>
                      <a:pt x="80059" y="36091"/>
                    </a:lnTo>
                    <a:lnTo>
                      <a:pt x="80059" y="38232"/>
                    </a:lnTo>
                    <a:lnTo>
                      <a:pt x="79925" y="40271"/>
                    </a:lnTo>
                    <a:lnTo>
                      <a:pt x="79566" y="42412"/>
                    </a:lnTo>
                    <a:lnTo>
                      <a:pt x="79118" y="44451"/>
                    </a:lnTo>
                    <a:lnTo>
                      <a:pt x="78401" y="46389"/>
                    </a:lnTo>
                    <a:lnTo>
                      <a:pt x="77549" y="48224"/>
                    </a:lnTo>
                    <a:lnTo>
                      <a:pt x="76428" y="49855"/>
                    </a:lnTo>
                    <a:lnTo>
                      <a:pt x="75128" y="51180"/>
                    </a:lnTo>
                    <a:lnTo>
                      <a:pt x="73649" y="52302"/>
                    </a:lnTo>
                    <a:lnTo>
                      <a:pt x="71991" y="53118"/>
                    </a:lnTo>
                    <a:lnTo>
                      <a:pt x="70242" y="53729"/>
                    </a:lnTo>
                    <a:lnTo>
                      <a:pt x="68404" y="54035"/>
                    </a:lnTo>
                    <a:lnTo>
                      <a:pt x="66567" y="54137"/>
                    </a:lnTo>
                    <a:lnTo>
                      <a:pt x="64639" y="54035"/>
                    </a:lnTo>
                    <a:lnTo>
                      <a:pt x="62756" y="53831"/>
                    </a:lnTo>
                    <a:lnTo>
                      <a:pt x="60784" y="53423"/>
                    </a:lnTo>
                    <a:lnTo>
                      <a:pt x="58946" y="52914"/>
                    </a:lnTo>
                    <a:lnTo>
                      <a:pt x="57063" y="52302"/>
                    </a:lnTo>
                    <a:lnTo>
                      <a:pt x="55225" y="51690"/>
                    </a:lnTo>
                    <a:lnTo>
                      <a:pt x="53522" y="50977"/>
                    </a:lnTo>
                    <a:lnTo>
                      <a:pt x="51864" y="50263"/>
                    </a:lnTo>
                    <a:lnTo>
                      <a:pt x="50295" y="49753"/>
                    </a:lnTo>
                    <a:lnTo>
                      <a:pt x="48815" y="49039"/>
                    </a:lnTo>
                    <a:lnTo>
                      <a:pt x="47515" y="48530"/>
                    </a:lnTo>
                    <a:lnTo>
                      <a:pt x="46395" y="48122"/>
                    </a:lnTo>
                    <a:lnTo>
                      <a:pt x="45409" y="47816"/>
                    </a:lnTo>
                    <a:lnTo>
                      <a:pt x="44602" y="47612"/>
                    </a:lnTo>
                    <a:lnTo>
                      <a:pt x="44064" y="47612"/>
                    </a:lnTo>
                    <a:lnTo>
                      <a:pt x="43660" y="48020"/>
                    </a:lnTo>
                    <a:lnTo>
                      <a:pt x="43571" y="48428"/>
                    </a:lnTo>
                    <a:lnTo>
                      <a:pt x="43705" y="50263"/>
                    </a:lnTo>
                    <a:lnTo>
                      <a:pt x="44198" y="51996"/>
                    </a:lnTo>
                    <a:lnTo>
                      <a:pt x="45005" y="53729"/>
                    </a:lnTo>
                    <a:lnTo>
                      <a:pt x="46126" y="55361"/>
                    </a:lnTo>
                    <a:lnTo>
                      <a:pt x="47426" y="56992"/>
                    </a:lnTo>
                    <a:lnTo>
                      <a:pt x="48995" y="58521"/>
                    </a:lnTo>
                    <a:lnTo>
                      <a:pt x="50698" y="59847"/>
                    </a:lnTo>
                    <a:lnTo>
                      <a:pt x="52581" y="61274"/>
                    </a:lnTo>
                    <a:lnTo>
                      <a:pt x="54598" y="62395"/>
                    </a:lnTo>
                    <a:lnTo>
                      <a:pt x="56750" y="63415"/>
                    </a:lnTo>
                    <a:lnTo>
                      <a:pt x="58991" y="64333"/>
                    </a:lnTo>
                    <a:lnTo>
                      <a:pt x="61232" y="65148"/>
                    </a:lnTo>
                    <a:lnTo>
                      <a:pt x="63563" y="65760"/>
                    </a:lnTo>
                    <a:lnTo>
                      <a:pt x="65805" y="66270"/>
                    </a:lnTo>
                    <a:lnTo>
                      <a:pt x="68046" y="66474"/>
                    </a:lnTo>
                    <a:lnTo>
                      <a:pt x="70287" y="66576"/>
                    </a:lnTo>
                    <a:lnTo>
                      <a:pt x="72439" y="66474"/>
                    </a:lnTo>
                    <a:lnTo>
                      <a:pt x="74456" y="66270"/>
                    </a:lnTo>
                    <a:lnTo>
                      <a:pt x="76294" y="65658"/>
                    </a:lnTo>
                    <a:lnTo>
                      <a:pt x="81090" y="63721"/>
                    </a:lnTo>
                    <a:lnTo>
                      <a:pt x="85842" y="61274"/>
                    </a:lnTo>
                    <a:lnTo>
                      <a:pt x="90504" y="58215"/>
                    </a:lnTo>
                    <a:lnTo>
                      <a:pt x="95031" y="54851"/>
                    </a:lnTo>
                    <a:lnTo>
                      <a:pt x="99424" y="51180"/>
                    </a:lnTo>
                    <a:lnTo>
                      <a:pt x="103593" y="47204"/>
                    </a:lnTo>
                    <a:lnTo>
                      <a:pt x="107538" y="43024"/>
                    </a:lnTo>
                    <a:lnTo>
                      <a:pt x="111214" y="38640"/>
                    </a:lnTo>
                    <a:lnTo>
                      <a:pt x="112558" y="37315"/>
                    </a:lnTo>
                    <a:lnTo>
                      <a:pt x="113858" y="36703"/>
                    </a:lnTo>
                    <a:lnTo>
                      <a:pt x="115069" y="36601"/>
                    </a:lnTo>
                    <a:lnTo>
                      <a:pt x="116234" y="37213"/>
                    </a:lnTo>
                    <a:lnTo>
                      <a:pt x="117265" y="38232"/>
                    </a:lnTo>
                    <a:lnTo>
                      <a:pt x="118162" y="39660"/>
                    </a:lnTo>
                    <a:lnTo>
                      <a:pt x="118924" y="41597"/>
                    </a:lnTo>
                    <a:lnTo>
                      <a:pt x="119462" y="44044"/>
                    </a:lnTo>
                    <a:lnTo>
                      <a:pt x="119820" y="46593"/>
                    </a:lnTo>
                    <a:lnTo>
                      <a:pt x="120000" y="49447"/>
                    </a:lnTo>
                    <a:lnTo>
                      <a:pt x="119820" y="52710"/>
                    </a:lnTo>
                    <a:lnTo>
                      <a:pt x="119372" y="55972"/>
                    </a:lnTo>
                    <a:lnTo>
                      <a:pt x="118655" y="59439"/>
                    </a:lnTo>
                    <a:lnTo>
                      <a:pt x="117579" y="62905"/>
                    </a:lnTo>
                    <a:lnTo>
                      <a:pt x="116144" y="66474"/>
                    </a:lnTo>
                    <a:lnTo>
                      <a:pt x="115338" y="68105"/>
                    </a:lnTo>
                    <a:lnTo>
                      <a:pt x="114307" y="70042"/>
                    </a:lnTo>
                    <a:lnTo>
                      <a:pt x="113096" y="72081"/>
                    </a:lnTo>
                    <a:lnTo>
                      <a:pt x="111662" y="74324"/>
                    </a:lnTo>
                    <a:lnTo>
                      <a:pt x="110048" y="76873"/>
                    </a:lnTo>
                    <a:lnTo>
                      <a:pt x="108300" y="79422"/>
                    </a:lnTo>
                    <a:lnTo>
                      <a:pt x="106417" y="82276"/>
                    </a:lnTo>
                    <a:lnTo>
                      <a:pt x="104400" y="85029"/>
                    </a:lnTo>
                    <a:lnTo>
                      <a:pt x="102293" y="87986"/>
                    </a:lnTo>
                    <a:lnTo>
                      <a:pt x="100141" y="90943"/>
                    </a:lnTo>
                    <a:lnTo>
                      <a:pt x="97945" y="94001"/>
                    </a:lnTo>
                    <a:lnTo>
                      <a:pt x="95659" y="96856"/>
                    </a:lnTo>
                    <a:lnTo>
                      <a:pt x="93373" y="99609"/>
                    </a:lnTo>
                    <a:lnTo>
                      <a:pt x="91131" y="102463"/>
                    </a:lnTo>
                    <a:lnTo>
                      <a:pt x="88845" y="105216"/>
                    </a:lnTo>
                    <a:lnTo>
                      <a:pt x="86694" y="107765"/>
                    </a:lnTo>
                    <a:lnTo>
                      <a:pt x="84542" y="110110"/>
                    </a:lnTo>
                    <a:lnTo>
                      <a:pt x="82480" y="112353"/>
                    </a:lnTo>
                    <a:lnTo>
                      <a:pt x="80508" y="114392"/>
                    </a:lnTo>
                    <a:lnTo>
                      <a:pt x="78714" y="116125"/>
                    </a:lnTo>
                    <a:lnTo>
                      <a:pt x="77011" y="117553"/>
                    </a:lnTo>
                    <a:lnTo>
                      <a:pt x="75487" y="118674"/>
                    </a:lnTo>
                    <a:lnTo>
                      <a:pt x="74142" y="119490"/>
                    </a:lnTo>
                    <a:lnTo>
                      <a:pt x="73246" y="119796"/>
                    </a:lnTo>
                    <a:lnTo>
                      <a:pt x="72080" y="120000"/>
                    </a:lnTo>
                    <a:lnTo>
                      <a:pt x="70646" y="120000"/>
                    </a:lnTo>
                    <a:lnTo>
                      <a:pt x="68898" y="119694"/>
                    </a:lnTo>
                    <a:lnTo>
                      <a:pt x="67015" y="119388"/>
                    </a:lnTo>
                    <a:lnTo>
                      <a:pt x="64863" y="118980"/>
                    </a:lnTo>
                    <a:lnTo>
                      <a:pt x="62532" y="118368"/>
                    </a:lnTo>
                    <a:lnTo>
                      <a:pt x="60067" y="117655"/>
                    </a:lnTo>
                    <a:lnTo>
                      <a:pt x="57467" y="116941"/>
                    </a:lnTo>
                    <a:lnTo>
                      <a:pt x="54777" y="116125"/>
                    </a:lnTo>
                    <a:lnTo>
                      <a:pt x="51953" y="115208"/>
                    </a:lnTo>
                    <a:lnTo>
                      <a:pt x="49039" y="114290"/>
                    </a:lnTo>
                    <a:lnTo>
                      <a:pt x="46126" y="113271"/>
                    </a:lnTo>
                    <a:lnTo>
                      <a:pt x="43212" y="112251"/>
                    </a:lnTo>
                    <a:lnTo>
                      <a:pt x="40254" y="111028"/>
                    </a:lnTo>
                    <a:lnTo>
                      <a:pt x="37340" y="110008"/>
                    </a:lnTo>
                    <a:lnTo>
                      <a:pt x="34471" y="108887"/>
                    </a:lnTo>
                    <a:lnTo>
                      <a:pt x="31737" y="107765"/>
                    </a:lnTo>
                    <a:lnTo>
                      <a:pt x="29002" y="106745"/>
                    </a:lnTo>
                    <a:lnTo>
                      <a:pt x="26447" y="105726"/>
                    </a:lnTo>
                    <a:lnTo>
                      <a:pt x="24026" y="104706"/>
                    </a:lnTo>
                    <a:lnTo>
                      <a:pt x="21785" y="103789"/>
                    </a:lnTo>
                    <a:lnTo>
                      <a:pt x="19723" y="102871"/>
                    </a:lnTo>
                    <a:lnTo>
                      <a:pt x="17840" y="102056"/>
                    </a:lnTo>
                    <a:lnTo>
                      <a:pt x="16271" y="101342"/>
                    </a:lnTo>
                    <a:lnTo>
                      <a:pt x="14882" y="100832"/>
                    </a:lnTo>
                    <a:lnTo>
                      <a:pt x="13851" y="100322"/>
                    </a:lnTo>
                    <a:lnTo>
                      <a:pt x="13089" y="99915"/>
                    </a:lnTo>
                    <a:lnTo>
                      <a:pt x="11744" y="99507"/>
                    </a:lnTo>
                    <a:lnTo>
                      <a:pt x="10310" y="99915"/>
                    </a:lnTo>
                    <a:lnTo>
                      <a:pt x="8965" y="100730"/>
                    </a:lnTo>
                    <a:lnTo>
                      <a:pt x="7665" y="101954"/>
                    </a:lnTo>
                    <a:lnTo>
                      <a:pt x="6365" y="103585"/>
                    </a:lnTo>
                    <a:lnTo>
                      <a:pt x="5110" y="105318"/>
                    </a:lnTo>
                    <a:lnTo>
                      <a:pt x="3899" y="107255"/>
                    </a:lnTo>
                    <a:lnTo>
                      <a:pt x="2868" y="109396"/>
                    </a:lnTo>
                    <a:lnTo>
                      <a:pt x="2196" y="110416"/>
                    </a:lnTo>
                    <a:lnTo>
                      <a:pt x="1658" y="110926"/>
                    </a:lnTo>
                    <a:lnTo>
                      <a:pt x="1255" y="111028"/>
                    </a:lnTo>
                    <a:lnTo>
                      <a:pt x="896" y="110824"/>
                    </a:lnTo>
                    <a:lnTo>
                      <a:pt x="582" y="110416"/>
                    </a:lnTo>
                    <a:lnTo>
                      <a:pt x="403" y="109804"/>
                    </a:lnTo>
                    <a:lnTo>
                      <a:pt x="224" y="108988"/>
                    </a:lnTo>
                    <a:lnTo>
                      <a:pt x="89" y="108275"/>
                    </a:lnTo>
                    <a:lnTo>
                      <a:pt x="44" y="107663"/>
                    </a:lnTo>
                    <a:lnTo>
                      <a:pt x="44" y="107051"/>
                    </a:lnTo>
                    <a:lnTo>
                      <a:pt x="0" y="106847"/>
                    </a:lnTo>
                    <a:lnTo>
                      <a:pt x="179" y="100832"/>
                    </a:lnTo>
                    <a:lnTo>
                      <a:pt x="403" y="94103"/>
                    </a:lnTo>
                    <a:lnTo>
                      <a:pt x="582" y="86864"/>
                    </a:lnTo>
                    <a:lnTo>
                      <a:pt x="806" y="79116"/>
                    </a:lnTo>
                    <a:lnTo>
                      <a:pt x="1031" y="71265"/>
                    </a:lnTo>
                    <a:lnTo>
                      <a:pt x="1255" y="63211"/>
                    </a:lnTo>
                    <a:lnTo>
                      <a:pt x="1479" y="54953"/>
                    </a:lnTo>
                    <a:lnTo>
                      <a:pt x="1703" y="47000"/>
                    </a:lnTo>
                    <a:lnTo>
                      <a:pt x="1927" y="39150"/>
                    </a:lnTo>
                    <a:lnTo>
                      <a:pt x="2151" y="31707"/>
                    </a:lnTo>
                    <a:lnTo>
                      <a:pt x="2330" y="24570"/>
                    </a:lnTo>
                    <a:lnTo>
                      <a:pt x="2510" y="18249"/>
                    </a:lnTo>
                    <a:lnTo>
                      <a:pt x="2689" y="12540"/>
                    </a:lnTo>
                    <a:lnTo>
                      <a:pt x="2779" y="10909"/>
                    </a:lnTo>
                    <a:lnTo>
                      <a:pt x="3003" y="9685"/>
                    </a:lnTo>
                    <a:lnTo>
                      <a:pt x="3361" y="8768"/>
                    </a:lnTo>
                    <a:lnTo>
                      <a:pt x="3810" y="8156"/>
                    </a:lnTo>
                    <a:lnTo>
                      <a:pt x="4348" y="7748"/>
                    </a:lnTo>
                    <a:lnTo>
                      <a:pt x="4975" y="7442"/>
                    </a:lnTo>
                    <a:lnTo>
                      <a:pt x="5692" y="7136"/>
                    </a:lnTo>
                    <a:lnTo>
                      <a:pt x="6499" y="6830"/>
                    </a:lnTo>
                    <a:lnTo>
                      <a:pt x="8158" y="6219"/>
                    </a:lnTo>
                    <a:lnTo>
                      <a:pt x="10041" y="5607"/>
                    </a:lnTo>
                    <a:lnTo>
                      <a:pt x="12058" y="4893"/>
                    </a:lnTo>
                    <a:lnTo>
                      <a:pt x="14209" y="4078"/>
                    </a:lnTo>
                    <a:lnTo>
                      <a:pt x="16406" y="3364"/>
                    </a:lnTo>
                    <a:lnTo>
                      <a:pt x="18692" y="2752"/>
                    </a:lnTo>
                    <a:lnTo>
                      <a:pt x="20978" y="2039"/>
                    </a:lnTo>
                    <a:lnTo>
                      <a:pt x="23220" y="1427"/>
                    </a:lnTo>
                    <a:lnTo>
                      <a:pt x="25371" y="917"/>
                    </a:lnTo>
                    <a:lnTo>
                      <a:pt x="27388" y="407"/>
                    </a:lnTo>
                    <a:lnTo>
                      <a:pt x="29271" y="203"/>
                    </a:lnTo>
                    <a:lnTo>
                      <a:pt x="30974" y="0"/>
                    </a:lnTo>
                    <a:lnTo>
                      <a:pt x="3236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1"/>
              <p:cNvSpPr/>
              <p:nvPr/>
            </p:nvSpPr>
            <p:spPr>
              <a:xfrm>
                <a:off x="9005888" y="2062163"/>
                <a:ext cx="336550" cy="433388"/>
              </a:xfrm>
              <a:custGeom>
                <a:rect b="b" l="l" r="r" t="t"/>
                <a:pathLst>
                  <a:path extrusionOk="0" h="120000" w="120000">
                    <a:moveTo>
                      <a:pt x="62190" y="71802"/>
                    </a:moveTo>
                    <a:lnTo>
                      <a:pt x="57667" y="72241"/>
                    </a:lnTo>
                    <a:lnTo>
                      <a:pt x="53568" y="73229"/>
                    </a:lnTo>
                    <a:lnTo>
                      <a:pt x="49752" y="74766"/>
                    </a:lnTo>
                    <a:lnTo>
                      <a:pt x="46360" y="76852"/>
                    </a:lnTo>
                    <a:lnTo>
                      <a:pt x="43674" y="79487"/>
                    </a:lnTo>
                    <a:lnTo>
                      <a:pt x="41696" y="82232"/>
                    </a:lnTo>
                    <a:lnTo>
                      <a:pt x="40424" y="85635"/>
                    </a:lnTo>
                    <a:lnTo>
                      <a:pt x="39858" y="89039"/>
                    </a:lnTo>
                    <a:lnTo>
                      <a:pt x="40424" y="92442"/>
                    </a:lnTo>
                    <a:lnTo>
                      <a:pt x="41696" y="95846"/>
                    </a:lnTo>
                    <a:lnTo>
                      <a:pt x="43674" y="98700"/>
                    </a:lnTo>
                    <a:lnTo>
                      <a:pt x="46360" y="101335"/>
                    </a:lnTo>
                    <a:lnTo>
                      <a:pt x="49752" y="103421"/>
                    </a:lnTo>
                    <a:lnTo>
                      <a:pt x="53568" y="104958"/>
                    </a:lnTo>
                    <a:lnTo>
                      <a:pt x="57667" y="105946"/>
                    </a:lnTo>
                    <a:lnTo>
                      <a:pt x="62190" y="106386"/>
                    </a:lnTo>
                    <a:lnTo>
                      <a:pt x="66713" y="105946"/>
                    </a:lnTo>
                    <a:lnTo>
                      <a:pt x="70812" y="104958"/>
                    </a:lnTo>
                    <a:lnTo>
                      <a:pt x="74628" y="103421"/>
                    </a:lnTo>
                    <a:lnTo>
                      <a:pt x="77879" y="101335"/>
                    </a:lnTo>
                    <a:lnTo>
                      <a:pt x="80565" y="98700"/>
                    </a:lnTo>
                    <a:lnTo>
                      <a:pt x="82685" y="95846"/>
                    </a:lnTo>
                    <a:lnTo>
                      <a:pt x="83957" y="92442"/>
                    </a:lnTo>
                    <a:lnTo>
                      <a:pt x="84381" y="89039"/>
                    </a:lnTo>
                    <a:lnTo>
                      <a:pt x="83957" y="85635"/>
                    </a:lnTo>
                    <a:lnTo>
                      <a:pt x="82685" y="82232"/>
                    </a:lnTo>
                    <a:lnTo>
                      <a:pt x="80565" y="79487"/>
                    </a:lnTo>
                    <a:lnTo>
                      <a:pt x="77879" y="76852"/>
                    </a:lnTo>
                    <a:lnTo>
                      <a:pt x="74628" y="74766"/>
                    </a:lnTo>
                    <a:lnTo>
                      <a:pt x="70812" y="73229"/>
                    </a:lnTo>
                    <a:lnTo>
                      <a:pt x="66713" y="72241"/>
                    </a:lnTo>
                    <a:lnTo>
                      <a:pt x="62190" y="71802"/>
                    </a:lnTo>
                    <a:close/>
                    <a:moveTo>
                      <a:pt x="29116" y="0"/>
                    </a:moveTo>
                    <a:lnTo>
                      <a:pt x="109540" y="3074"/>
                    </a:lnTo>
                    <a:lnTo>
                      <a:pt x="112508" y="3513"/>
                    </a:lnTo>
                    <a:lnTo>
                      <a:pt x="115053" y="4501"/>
                    </a:lnTo>
                    <a:lnTo>
                      <a:pt x="117314" y="6038"/>
                    </a:lnTo>
                    <a:lnTo>
                      <a:pt x="118869" y="7904"/>
                    </a:lnTo>
                    <a:lnTo>
                      <a:pt x="119858" y="9990"/>
                    </a:lnTo>
                    <a:lnTo>
                      <a:pt x="120000" y="12296"/>
                    </a:lnTo>
                    <a:lnTo>
                      <a:pt x="110247" y="111546"/>
                    </a:lnTo>
                    <a:lnTo>
                      <a:pt x="109540" y="113851"/>
                    </a:lnTo>
                    <a:lnTo>
                      <a:pt x="108127" y="115937"/>
                    </a:lnTo>
                    <a:lnTo>
                      <a:pt x="106289" y="117694"/>
                    </a:lnTo>
                    <a:lnTo>
                      <a:pt x="103886" y="118902"/>
                    </a:lnTo>
                    <a:lnTo>
                      <a:pt x="101060" y="119780"/>
                    </a:lnTo>
                    <a:lnTo>
                      <a:pt x="97950" y="120000"/>
                    </a:lnTo>
                    <a:lnTo>
                      <a:pt x="8904" y="120000"/>
                    </a:lnTo>
                    <a:lnTo>
                      <a:pt x="6077" y="119670"/>
                    </a:lnTo>
                    <a:lnTo>
                      <a:pt x="3533" y="118682"/>
                    </a:lnTo>
                    <a:lnTo>
                      <a:pt x="1696" y="117255"/>
                    </a:lnTo>
                    <a:lnTo>
                      <a:pt x="424" y="115388"/>
                    </a:lnTo>
                    <a:lnTo>
                      <a:pt x="0" y="113302"/>
                    </a:lnTo>
                    <a:lnTo>
                      <a:pt x="282" y="111107"/>
                    </a:lnTo>
                    <a:lnTo>
                      <a:pt x="14982" y="8124"/>
                    </a:lnTo>
                    <a:lnTo>
                      <a:pt x="16113" y="5928"/>
                    </a:lnTo>
                    <a:lnTo>
                      <a:pt x="17950" y="3952"/>
                    </a:lnTo>
                    <a:lnTo>
                      <a:pt x="20212" y="2195"/>
                    </a:lnTo>
                    <a:lnTo>
                      <a:pt x="22897" y="988"/>
                    </a:lnTo>
                    <a:lnTo>
                      <a:pt x="26007" y="219"/>
                    </a:lnTo>
                    <a:lnTo>
                      <a:pt x="291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7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7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7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7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7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4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7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7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1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7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7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8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7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7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7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7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2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7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7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9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208" name="Google Shape;20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0636" y="4544598"/>
            <a:ext cx="4248472" cy="2360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tter Icon - Royalty-Free GIF - Animated Clipart - Free PNG ..." id="209" name="Google Shape;20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9743" y="-315416"/>
            <a:ext cx="2908714" cy="290871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/>
        </p:nvSpPr>
        <p:spPr>
          <a:xfrm>
            <a:off x="117748" y="260648"/>
            <a:ext cx="3862163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6BC1"/>
                </a:solidFill>
                <a:latin typeface="Calibri"/>
                <a:ea typeface="Calibri"/>
                <a:cs typeface="Calibri"/>
                <a:sym typeface="Calibri"/>
              </a:rPr>
              <a:t>Proposed Solution -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498544" y="1415074"/>
            <a:ext cx="7828116" cy="4662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E547A"/>
                </a:solidFill>
                <a:latin typeface="Calibri"/>
                <a:ea typeface="Calibri"/>
                <a:cs typeface="Calibri"/>
                <a:sym typeface="Calibri"/>
              </a:rPr>
              <a:t>To solve the existing problem we’re using the tweets of people related to the current COVID crisis, to understand their sentiments and visualized them in the form of a dashboard.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E547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E547A"/>
                </a:solidFill>
                <a:latin typeface="Calibri"/>
                <a:ea typeface="Calibri"/>
                <a:cs typeface="Calibri"/>
                <a:sym typeface="Calibri"/>
              </a:rPr>
              <a:t>It will help to predict people’s reaction to the government's decision on extension of lockdown.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E547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E547A"/>
                </a:solidFill>
                <a:latin typeface="Calibri"/>
                <a:ea typeface="Calibri"/>
                <a:cs typeface="Calibri"/>
                <a:sym typeface="Calibri"/>
              </a:rPr>
              <a:t>The graph generated by the dashboard will help the government to take better decisions during this pandemic.</a:t>
            </a:r>
            <a:endParaRPr b="0" i="0" sz="2200" u="none" cap="none" strike="noStrike">
              <a:solidFill>
                <a:srgbClr val="0E54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cdn.dribbble.com/users/43762/screenshots/7500309/media/de8662b6399c5d07c9f154030bf27ccc.gif" id="212" name="Google Shape;21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1994" y="1988840"/>
            <a:ext cx="2976331" cy="223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rite node red flows for you by Umarahmed631" id="217" name="Google Shape;21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1526" y="5332984"/>
            <a:ext cx="1826405" cy="102601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/>
        </p:nvSpPr>
        <p:spPr>
          <a:xfrm>
            <a:off x="0" y="5546840"/>
            <a:ext cx="12267016" cy="112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F56973"/>
                </a:solidFill>
                <a:latin typeface="Calibri"/>
                <a:ea typeface="Calibri"/>
                <a:cs typeface="Calibri"/>
                <a:sym typeface="Calibri"/>
              </a:rPr>
              <a:t>We thought of going ahead to trying a new tool i.e </a:t>
            </a:r>
            <a:r>
              <a:rPr b="1" i="0" lang="en-US" sz="3200" u="none" cap="none" strike="noStrike">
                <a:solidFill>
                  <a:srgbClr val="F56973"/>
                </a:solidFill>
                <a:latin typeface="Calibri"/>
                <a:ea typeface="Calibri"/>
                <a:cs typeface="Calibri"/>
                <a:sym typeface="Calibri"/>
              </a:rPr>
              <a:t>Node red</a:t>
            </a:r>
            <a:endParaRPr b="1" i="0" sz="3200" u="none" cap="none" strike="noStrike">
              <a:solidFill>
                <a:srgbClr val="F569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3"/>
          <p:cNvSpPr txBox="1"/>
          <p:nvPr>
            <p:ph type="title"/>
          </p:nvPr>
        </p:nvSpPr>
        <p:spPr>
          <a:xfrm>
            <a:off x="275239" y="188640"/>
            <a:ext cx="10969943" cy="551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</a:pPr>
            <a:r>
              <a:rPr b="0" i="0" lang="en-US" sz="3600" cap="none" strike="noStrike">
                <a:solidFill>
                  <a:srgbClr val="14678B"/>
                </a:solidFill>
                <a:latin typeface="Calibri"/>
                <a:ea typeface="Calibri"/>
                <a:cs typeface="Calibri"/>
                <a:sym typeface="Calibri"/>
              </a:rPr>
              <a:t>Software Design Challenges -</a:t>
            </a:r>
            <a:endParaRPr b="0" i="0" sz="3600" cap="none" strike="noStrike">
              <a:solidFill>
                <a:srgbClr val="1467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" name="Google Shape;220;p23"/>
          <p:cNvGrpSpPr/>
          <p:nvPr/>
        </p:nvGrpSpPr>
        <p:grpSpPr>
          <a:xfrm>
            <a:off x="4156729" y="2699241"/>
            <a:ext cx="4215968" cy="2297681"/>
            <a:chOff x="4156729" y="2699241"/>
            <a:chExt cx="4215968" cy="2297681"/>
          </a:xfrm>
        </p:grpSpPr>
        <p:grpSp>
          <p:nvGrpSpPr>
            <p:cNvPr id="221" name="Google Shape;221;p23"/>
            <p:cNvGrpSpPr/>
            <p:nvPr/>
          </p:nvGrpSpPr>
          <p:grpSpPr>
            <a:xfrm>
              <a:off x="4156729" y="2699241"/>
              <a:ext cx="4215968" cy="2297681"/>
              <a:chOff x="4156729" y="2699241"/>
              <a:chExt cx="4215968" cy="2297681"/>
            </a:xfrm>
          </p:grpSpPr>
          <p:grpSp>
            <p:nvGrpSpPr>
              <p:cNvPr id="222" name="Google Shape;222;p23"/>
              <p:cNvGrpSpPr/>
              <p:nvPr/>
            </p:nvGrpSpPr>
            <p:grpSpPr>
              <a:xfrm>
                <a:off x="4156729" y="2699241"/>
                <a:ext cx="4215968" cy="2297679"/>
                <a:chOff x="3805071" y="2514600"/>
                <a:chExt cx="3598200" cy="1914526"/>
              </a:xfrm>
            </p:grpSpPr>
            <p:cxnSp>
              <p:nvCxnSpPr>
                <p:cNvPr id="223" name="Google Shape;223;p23"/>
                <p:cNvCxnSpPr>
                  <a:stCxn id="224" idx="6"/>
                </p:cNvCxnSpPr>
                <p:nvPr/>
              </p:nvCxnSpPr>
              <p:spPr>
                <a:xfrm>
                  <a:off x="3805071" y="3797301"/>
                  <a:ext cx="3598200" cy="0"/>
                </a:xfrm>
                <a:prstGeom prst="straightConnector1">
                  <a:avLst/>
                </a:prstGeom>
                <a:noFill/>
                <a:ln cap="flat" cmpd="sng" w="127000">
                  <a:solidFill>
                    <a:srgbClr val="A5A5A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25" name="Google Shape;225;p23"/>
                <p:cNvCxnSpPr/>
                <p:nvPr/>
              </p:nvCxnSpPr>
              <p:spPr>
                <a:xfrm>
                  <a:off x="5439092" y="2514600"/>
                  <a:ext cx="0" cy="1914526"/>
                </a:xfrm>
                <a:prstGeom prst="straightConnector1">
                  <a:avLst/>
                </a:prstGeom>
                <a:noFill/>
                <a:ln cap="flat" cmpd="sng" w="127000">
                  <a:solidFill>
                    <a:srgbClr val="A5A5A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226" name="Google Shape;226;p23"/>
              <p:cNvSpPr/>
              <p:nvPr/>
            </p:nvSpPr>
            <p:spPr>
              <a:xfrm>
                <a:off x="5342917" y="3480379"/>
                <a:ext cx="1516543" cy="1516543"/>
              </a:xfrm>
              <a:prstGeom prst="octagon">
                <a:avLst>
                  <a:gd fmla="val 29289" name="adj"/>
                </a:avLst>
              </a:pr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7" name="Google Shape;227;p23"/>
            <p:cNvSpPr/>
            <p:nvPr/>
          </p:nvSpPr>
          <p:spPr>
            <a:xfrm>
              <a:off x="5209275" y="3870240"/>
              <a:ext cx="1777353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Challenges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23"/>
          <p:cNvGrpSpPr/>
          <p:nvPr/>
        </p:nvGrpSpPr>
        <p:grpSpPr>
          <a:xfrm>
            <a:off x="5276257" y="1122226"/>
            <a:ext cx="4096497" cy="2392747"/>
            <a:chOff x="5276257" y="1122226"/>
            <a:chExt cx="4096497" cy="2392747"/>
          </a:xfrm>
        </p:grpSpPr>
        <p:sp>
          <p:nvSpPr>
            <p:cNvPr id="229" name="Google Shape;229;p23"/>
            <p:cNvSpPr/>
            <p:nvPr/>
          </p:nvSpPr>
          <p:spPr>
            <a:xfrm rot="2157848">
              <a:off x="6260581" y="2020123"/>
              <a:ext cx="1197757" cy="1263569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5294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3"/>
            <p:cNvSpPr txBox="1"/>
            <p:nvPr/>
          </p:nvSpPr>
          <p:spPr>
            <a:xfrm>
              <a:off x="6550450" y="1122226"/>
              <a:ext cx="2822304" cy="808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38C9D"/>
                  </a:solidFill>
                  <a:latin typeface="Arial"/>
                  <a:ea typeface="Arial"/>
                  <a:cs typeface="Arial"/>
                  <a:sym typeface="Arial"/>
                </a:rPr>
                <a:t>Python with tweepy to extract tweets</a:t>
              </a:r>
              <a:endParaRPr b="1" i="0" sz="1600" u="none" cap="none" strike="noStrike">
                <a:solidFill>
                  <a:srgbClr val="338C9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5276257" y="1327238"/>
              <a:ext cx="1655037" cy="1635016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14300" sx="105999" rotWithShape="0" algn="ctr" sy="105999">
                <a:srgbClr val="000000">
                  <a:alpha val="274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ocial media twitter GIF - Find on GIFER" id="232" name="Google Shape;232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79875" y="1526670"/>
              <a:ext cx="1236151" cy="1236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3" name="Google Shape;233;p23"/>
          <p:cNvGrpSpPr/>
          <p:nvPr/>
        </p:nvGrpSpPr>
        <p:grpSpPr>
          <a:xfrm>
            <a:off x="0" y="2690721"/>
            <a:ext cx="4801812" cy="3138406"/>
            <a:chOff x="0" y="2690721"/>
            <a:chExt cx="4801812" cy="3138406"/>
          </a:xfrm>
        </p:grpSpPr>
        <p:sp>
          <p:nvSpPr>
            <p:cNvPr id="234" name="Google Shape;234;p23"/>
            <p:cNvSpPr/>
            <p:nvPr/>
          </p:nvSpPr>
          <p:spPr>
            <a:xfrm rot="1901135">
              <a:off x="3361472" y="4345165"/>
              <a:ext cx="1197757" cy="1263569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5294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2277988" y="3265135"/>
              <a:ext cx="1878741" cy="19470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14300" sx="105999" rotWithShape="0" algn="ctr" sy="105999">
                <a:srgbClr val="000000">
                  <a:alpha val="274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3"/>
            <p:cNvSpPr txBox="1"/>
            <p:nvPr/>
          </p:nvSpPr>
          <p:spPr>
            <a:xfrm>
              <a:off x="0" y="2690721"/>
              <a:ext cx="28833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338C9D"/>
                  </a:solidFill>
                  <a:latin typeface="Arial"/>
                  <a:ea typeface="Arial"/>
                  <a:cs typeface="Arial"/>
                  <a:sym typeface="Arial"/>
                </a:rPr>
                <a:t>Using python tools to build dashboard</a:t>
              </a:r>
              <a:endParaRPr b="1" i="0" sz="1600" u="none" cap="none" strike="noStrike">
                <a:solidFill>
                  <a:srgbClr val="338C9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nimated Gif Graph GIFs | Tenor" id="236" name="Google Shape;236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76746" y="3452837"/>
              <a:ext cx="2095500" cy="15716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oogle Shape;237;p23"/>
          <p:cNvGrpSpPr/>
          <p:nvPr/>
        </p:nvGrpSpPr>
        <p:grpSpPr>
          <a:xfrm>
            <a:off x="7995571" y="2669866"/>
            <a:ext cx="4004988" cy="3176122"/>
            <a:chOff x="7995571" y="2669866"/>
            <a:chExt cx="4004988" cy="3176122"/>
          </a:xfrm>
        </p:grpSpPr>
        <p:grpSp>
          <p:nvGrpSpPr>
            <p:cNvPr id="238" name="Google Shape;238;p23"/>
            <p:cNvGrpSpPr/>
            <p:nvPr/>
          </p:nvGrpSpPr>
          <p:grpSpPr>
            <a:xfrm>
              <a:off x="8014729" y="2669866"/>
              <a:ext cx="3985830" cy="3176122"/>
              <a:chOff x="8014729" y="2669866"/>
              <a:chExt cx="3985830" cy="3176122"/>
            </a:xfrm>
          </p:grpSpPr>
          <p:grpSp>
            <p:nvGrpSpPr>
              <p:cNvPr id="239" name="Google Shape;239;p23"/>
              <p:cNvGrpSpPr/>
              <p:nvPr/>
            </p:nvGrpSpPr>
            <p:grpSpPr>
              <a:xfrm>
                <a:off x="8014729" y="3348914"/>
                <a:ext cx="2330137" cy="2497074"/>
                <a:chOff x="8014729" y="3348914"/>
                <a:chExt cx="2330137" cy="2497074"/>
              </a:xfrm>
            </p:grpSpPr>
            <p:sp>
              <p:nvSpPr>
                <p:cNvPr id="240" name="Google Shape;240;p23"/>
                <p:cNvSpPr/>
                <p:nvPr/>
              </p:nvSpPr>
              <p:spPr>
                <a:xfrm rot="2407581">
                  <a:off x="8880901" y="4345163"/>
                  <a:ext cx="1197757" cy="1263569"/>
                </a:xfrm>
                <a:prstGeom prst="rect">
                  <a:avLst/>
                </a:prstGeom>
                <a:gradFill>
                  <a:gsLst>
                    <a:gs pos="0">
                      <a:srgbClr val="000000">
                        <a:alpha val="0"/>
                      </a:srgbClr>
                    </a:gs>
                    <a:gs pos="100000">
                      <a:srgbClr val="000000">
                        <a:alpha val="15294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23"/>
                <p:cNvSpPr/>
                <p:nvPr/>
              </p:nvSpPr>
              <p:spPr>
                <a:xfrm>
                  <a:off x="8014729" y="3348914"/>
                  <a:ext cx="1682246" cy="170622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114300" sx="105999" rotWithShape="0" algn="ctr" sy="105999">
                    <a:srgbClr val="000000">
                      <a:alpha val="2745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2" name="Google Shape;242;p23"/>
              <p:cNvSpPr txBox="1"/>
              <p:nvPr/>
            </p:nvSpPr>
            <p:spPr>
              <a:xfrm>
                <a:off x="9117257" y="2669866"/>
                <a:ext cx="28833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338C9D"/>
                    </a:solidFill>
                    <a:latin typeface="Arial"/>
                    <a:ea typeface="Arial"/>
                    <a:cs typeface="Arial"/>
                    <a:sym typeface="Arial"/>
                  </a:rPr>
                  <a:t>Vador and Text lob for Sentiment Analysis</a:t>
                </a:r>
                <a:endParaRPr b="1" i="0" sz="1600" u="none" cap="none" strike="noStrike">
                  <a:solidFill>
                    <a:srgbClr val="338C9D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Little Graph Animation GIF | Gfycat" id="243" name="Google Shape;243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95571" y="3519078"/>
              <a:ext cx="1666780" cy="125008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4"/>
          <p:cNvGrpSpPr/>
          <p:nvPr/>
        </p:nvGrpSpPr>
        <p:grpSpPr>
          <a:xfrm>
            <a:off x="5086300" y="1450004"/>
            <a:ext cx="2787433" cy="1967206"/>
            <a:chOff x="5086300" y="1450004"/>
            <a:chExt cx="2787433" cy="1967206"/>
          </a:xfrm>
        </p:grpSpPr>
        <p:pic>
          <p:nvPicPr>
            <p:cNvPr descr="Write node red flows for you by Umarahmed631" id="249" name="Google Shape;249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86300" y="1450004"/>
              <a:ext cx="2787433" cy="17307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24"/>
            <p:cNvSpPr txBox="1"/>
            <p:nvPr/>
          </p:nvSpPr>
          <p:spPr>
            <a:xfrm>
              <a:off x="5281445" y="3017100"/>
              <a:ext cx="259228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73046"/>
                  </a:solidFill>
                  <a:latin typeface="Calibri"/>
                  <a:ea typeface="Calibri"/>
                  <a:cs typeface="Calibri"/>
                  <a:sym typeface="Calibri"/>
                </a:rPr>
                <a:t>Using Node red to create analysis dashboard</a:t>
              </a:r>
              <a:endParaRPr b="0" i="0" sz="1600" u="none" cap="none" strike="noStrike">
                <a:solidFill>
                  <a:srgbClr val="0730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24"/>
          <p:cNvSpPr txBox="1"/>
          <p:nvPr>
            <p:ph type="title"/>
          </p:nvPr>
        </p:nvSpPr>
        <p:spPr>
          <a:xfrm>
            <a:off x="249400" y="116632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</a:pPr>
            <a:r>
              <a:rPr b="0" i="0" lang="en-US" sz="3600" u="none" cap="none" strike="noStrike">
                <a:solidFill>
                  <a:srgbClr val="225D69"/>
                </a:solidFill>
                <a:latin typeface="Calibri"/>
                <a:ea typeface="Calibri"/>
                <a:cs typeface="Calibri"/>
                <a:sym typeface="Calibri"/>
              </a:rPr>
              <a:t>Implementation Flow -</a:t>
            </a:r>
            <a:endParaRPr b="0" i="0" sz="3600" u="none" cap="none" strike="noStrike">
              <a:solidFill>
                <a:srgbClr val="225D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2" name="Google Shape;252;p24"/>
          <p:cNvCxnSpPr/>
          <p:nvPr/>
        </p:nvCxnSpPr>
        <p:spPr>
          <a:xfrm>
            <a:off x="1881944" y="2308489"/>
            <a:ext cx="792088" cy="6871"/>
          </a:xfrm>
          <a:prstGeom prst="straightConnector1">
            <a:avLst/>
          </a:prstGeom>
          <a:noFill/>
          <a:ln cap="flat" cmpd="sng" w="19050">
            <a:solidFill>
              <a:srgbClr val="4CAFC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53" name="Google Shape;253;p24"/>
          <p:cNvCxnSpPr/>
          <p:nvPr/>
        </p:nvCxnSpPr>
        <p:spPr>
          <a:xfrm>
            <a:off x="4870276" y="2315360"/>
            <a:ext cx="936104" cy="0"/>
          </a:xfrm>
          <a:prstGeom prst="straightConnector1">
            <a:avLst/>
          </a:prstGeom>
          <a:noFill/>
          <a:ln cap="flat" cmpd="sng" w="19050">
            <a:solidFill>
              <a:srgbClr val="4CAFC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54" name="Google Shape;254;p24"/>
          <p:cNvCxnSpPr/>
          <p:nvPr/>
        </p:nvCxnSpPr>
        <p:spPr>
          <a:xfrm flipH="1" rot="10800000">
            <a:off x="7246540" y="1323901"/>
            <a:ext cx="627193" cy="994897"/>
          </a:xfrm>
          <a:prstGeom prst="straightConnector1">
            <a:avLst/>
          </a:prstGeom>
          <a:noFill/>
          <a:ln cap="flat" cmpd="sng" w="19050">
            <a:solidFill>
              <a:srgbClr val="4CAFC3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55" name="Google Shape;255;p24"/>
          <p:cNvGrpSpPr/>
          <p:nvPr/>
        </p:nvGrpSpPr>
        <p:grpSpPr>
          <a:xfrm>
            <a:off x="25896" y="1883312"/>
            <a:ext cx="2252092" cy="1250667"/>
            <a:chOff x="25896" y="1883312"/>
            <a:chExt cx="2252092" cy="1250667"/>
          </a:xfrm>
        </p:grpSpPr>
        <p:pic>
          <p:nvPicPr>
            <p:cNvPr descr="Social media twitter GIF - Find on GIFER" id="256" name="Google Shape;256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3812" y="1883312"/>
              <a:ext cx="864096" cy="8640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24"/>
            <p:cNvSpPr txBox="1"/>
            <p:nvPr/>
          </p:nvSpPr>
          <p:spPr>
            <a:xfrm>
              <a:off x="25896" y="2733869"/>
              <a:ext cx="225209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73046"/>
                  </a:solidFill>
                  <a:latin typeface="Calibri"/>
                  <a:ea typeface="Calibri"/>
                  <a:cs typeface="Calibri"/>
                  <a:sym typeface="Calibri"/>
                </a:rPr>
                <a:t>Extracting tweets from twitter</a:t>
              </a:r>
              <a:endParaRPr b="0" i="0" sz="1600" u="none" cap="none" strike="noStrike">
                <a:solidFill>
                  <a:srgbClr val="0730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24"/>
          <p:cNvGrpSpPr/>
          <p:nvPr/>
        </p:nvGrpSpPr>
        <p:grpSpPr>
          <a:xfrm>
            <a:off x="2494012" y="1559276"/>
            <a:ext cx="2376264" cy="1917863"/>
            <a:chOff x="2494012" y="1559276"/>
            <a:chExt cx="2376264" cy="1917863"/>
          </a:xfrm>
        </p:grpSpPr>
        <p:pic>
          <p:nvPicPr>
            <p:cNvPr descr="Database GIF - Find on GIFER" id="259" name="Google Shape;259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10036" y="1559276"/>
              <a:ext cx="2016224" cy="15121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24"/>
            <p:cNvSpPr txBox="1"/>
            <p:nvPr/>
          </p:nvSpPr>
          <p:spPr>
            <a:xfrm>
              <a:off x="2494012" y="3077029"/>
              <a:ext cx="23762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73046"/>
                  </a:solidFill>
                  <a:latin typeface="Calibri"/>
                  <a:ea typeface="Calibri"/>
                  <a:cs typeface="Calibri"/>
                  <a:sym typeface="Calibri"/>
                </a:rPr>
                <a:t>Storing top tweets on Cloudant</a:t>
              </a:r>
              <a:endParaRPr b="0" i="0" sz="1600" u="none" cap="none" strike="noStrike">
                <a:solidFill>
                  <a:srgbClr val="0730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24"/>
          <p:cNvGrpSpPr/>
          <p:nvPr/>
        </p:nvGrpSpPr>
        <p:grpSpPr>
          <a:xfrm>
            <a:off x="7736154" y="114019"/>
            <a:ext cx="4452671" cy="1788202"/>
            <a:chOff x="7736154" y="114019"/>
            <a:chExt cx="4452671" cy="1788202"/>
          </a:xfrm>
        </p:grpSpPr>
        <p:pic>
          <p:nvPicPr>
            <p:cNvPr descr="Animated Gif Graph GIFs | Tenor" id="262" name="Google Shape;262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736154" y="114019"/>
              <a:ext cx="2384268" cy="17882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24"/>
            <p:cNvSpPr txBox="1"/>
            <p:nvPr/>
          </p:nvSpPr>
          <p:spPr>
            <a:xfrm>
              <a:off x="10079714" y="625530"/>
              <a:ext cx="210911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73046"/>
                  </a:solidFill>
                  <a:latin typeface="Calibri"/>
                  <a:ea typeface="Calibri"/>
                  <a:cs typeface="Calibri"/>
                  <a:sym typeface="Calibri"/>
                </a:rPr>
                <a:t>Analysis Dashboard</a:t>
              </a:r>
              <a:endParaRPr b="0" i="0" sz="1600" u="none" cap="none" strike="noStrike">
                <a:solidFill>
                  <a:srgbClr val="0730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24"/>
          <p:cNvGrpSpPr/>
          <p:nvPr/>
        </p:nvGrpSpPr>
        <p:grpSpPr>
          <a:xfrm>
            <a:off x="8028188" y="1693288"/>
            <a:ext cx="4330919" cy="1523867"/>
            <a:chOff x="8028188" y="1693288"/>
            <a:chExt cx="4330919" cy="1523867"/>
          </a:xfrm>
        </p:grpSpPr>
        <p:pic>
          <p:nvPicPr>
            <p:cNvPr descr="Blink Bot | Robot icon, Robot illustration, Mascot design" id="265" name="Google Shape;265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028188" y="1693288"/>
              <a:ext cx="1800200" cy="15238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24"/>
            <p:cNvSpPr txBox="1"/>
            <p:nvPr/>
          </p:nvSpPr>
          <p:spPr>
            <a:xfrm>
              <a:off x="9334772" y="2255166"/>
              <a:ext cx="30243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73046"/>
                  </a:solidFill>
                  <a:latin typeface="Calibri"/>
                  <a:ea typeface="Calibri"/>
                  <a:cs typeface="Calibri"/>
                  <a:sym typeface="Calibri"/>
                </a:rPr>
                <a:t>Watson Chatbot</a:t>
              </a:r>
              <a:endParaRPr b="0" i="0" sz="1600" u="none" cap="none" strike="noStrike">
                <a:solidFill>
                  <a:srgbClr val="07304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73046"/>
                  </a:solidFill>
                  <a:latin typeface="Calibri"/>
                  <a:ea typeface="Calibri"/>
                  <a:cs typeface="Calibri"/>
                  <a:sym typeface="Calibri"/>
                </a:rPr>
                <a:t>Giving Covid19 Details</a:t>
              </a:r>
              <a:endParaRPr b="0" i="0" sz="1600" u="none" cap="none" strike="noStrike">
                <a:solidFill>
                  <a:srgbClr val="0730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7" name="Google Shape;267;p24"/>
          <p:cNvCxnSpPr/>
          <p:nvPr/>
        </p:nvCxnSpPr>
        <p:spPr>
          <a:xfrm>
            <a:off x="7268102" y="2308489"/>
            <a:ext cx="936104" cy="0"/>
          </a:xfrm>
          <a:prstGeom prst="straightConnector1">
            <a:avLst/>
          </a:prstGeom>
          <a:noFill/>
          <a:ln cap="flat" cmpd="sng" w="19050">
            <a:solidFill>
              <a:srgbClr val="4CAFC3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68" name="Google Shape;268;p24"/>
          <p:cNvSpPr txBox="1"/>
          <p:nvPr/>
        </p:nvSpPr>
        <p:spPr>
          <a:xfrm>
            <a:off x="333772" y="3933056"/>
            <a:ext cx="5256584" cy="2432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73046"/>
                </a:solidFill>
                <a:latin typeface="Calibri"/>
                <a:ea typeface="Calibri"/>
                <a:cs typeface="Calibri"/>
                <a:sym typeface="Calibri"/>
              </a:rPr>
              <a:t>LIVE tweets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73046"/>
                </a:solidFill>
                <a:latin typeface="Calibri"/>
                <a:ea typeface="Calibri"/>
                <a:cs typeface="Calibri"/>
                <a:sym typeface="Calibri"/>
              </a:rPr>
              <a:t>LIVE tweet sentiment/ Hr</a:t>
            </a:r>
            <a:endParaRPr b="0" i="0" sz="2000" u="none" cap="none" strike="noStrike">
              <a:solidFill>
                <a:srgbClr val="07304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73046"/>
                </a:solidFill>
                <a:latin typeface="Calibri"/>
                <a:ea typeface="Calibri"/>
                <a:cs typeface="Calibri"/>
                <a:sym typeface="Calibri"/>
              </a:rPr>
              <a:t>Emotion count based on tweets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73046"/>
                </a:solidFill>
                <a:latin typeface="Calibri"/>
                <a:ea typeface="Calibri"/>
                <a:cs typeface="Calibri"/>
                <a:sym typeface="Calibri"/>
              </a:rPr>
              <a:t>Top 5 recent tweet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73046"/>
                </a:solidFill>
                <a:latin typeface="Calibri"/>
                <a:ea typeface="Calibri"/>
                <a:cs typeface="Calibri"/>
                <a:sym typeface="Calibri"/>
              </a:rPr>
              <a:t>Chatbot</a:t>
            </a:r>
            <a:endParaRPr b="0" i="0" sz="2000" u="none" cap="none" strike="noStrike">
              <a:solidFill>
                <a:srgbClr val="07304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73046"/>
                </a:solidFill>
                <a:latin typeface="Calibri"/>
                <a:ea typeface="Calibri"/>
                <a:cs typeface="Calibri"/>
                <a:sym typeface="Calibri"/>
              </a:rPr>
              <a:t>Analysis chart for major affected cities and states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73046"/>
                </a:solidFill>
                <a:latin typeface="Calibri"/>
                <a:ea typeface="Calibri"/>
                <a:cs typeface="Calibri"/>
                <a:sym typeface="Calibri"/>
              </a:rPr>
              <a:t>Top updates by WHO and Ministry of Health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73046"/>
                </a:solidFill>
                <a:latin typeface="Calibri"/>
                <a:ea typeface="Calibri"/>
                <a:cs typeface="Calibri"/>
                <a:sym typeface="Calibri"/>
              </a:rPr>
              <a:t>About us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st Pie Charts GIFs | Gfycat" id="273" name="Google Shape;27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8308" y="1871183"/>
            <a:ext cx="3115711" cy="13287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to Tweet" id="274" name="Google Shape;27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5232" y="4305773"/>
            <a:ext cx="2125190" cy="1182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y animation GIF - Find on GIFER" id="275" name="Google Shape;27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0609" y="4175284"/>
            <a:ext cx="1941715" cy="1513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imated Bar Chart GIF | Infographic Examples | Animate Yours" id="276" name="Google Shape;27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8548" y="491983"/>
            <a:ext cx="1431302" cy="143130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5"/>
          <p:cNvSpPr txBox="1"/>
          <p:nvPr>
            <p:ph type="title"/>
          </p:nvPr>
        </p:nvSpPr>
        <p:spPr>
          <a:xfrm>
            <a:off x="0" y="-9872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</a:pPr>
            <a:r>
              <a:rPr b="0" i="0" lang="en-US" sz="3600" u="none" cap="none" strike="noStrike">
                <a:solidFill>
                  <a:srgbClr val="14678B"/>
                </a:solidFill>
                <a:latin typeface="Calibri"/>
                <a:ea typeface="Calibri"/>
                <a:cs typeface="Calibri"/>
                <a:sym typeface="Calibri"/>
              </a:rPr>
              <a:t> Project Explanation -</a:t>
            </a:r>
            <a:endParaRPr b="0" i="0" sz="3600" u="none" cap="none" strike="noStrike">
              <a:solidFill>
                <a:srgbClr val="1467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25"/>
          <p:cNvGrpSpPr/>
          <p:nvPr/>
        </p:nvGrpSpPr>
        <p:grpSpPr>
          <a:xfrm>
            <a:off x="307976" y="920922"/>
            <a:ext cx="514402" cy="5932524"/>
            <a:chOff x="307976" y="920922"/>
            <a:chExt cx="514402" cy="5932524"/>
          </a:xfrm>
        </p:grpSpPr>
        <p:sp>
          <p:nvSpPr>
            <p:cNvPr id="279" name="Google Shape;279;p25"/>
            <p:cNvSpPr txBox="1"/>
            <p:nvPr/>
          </p:nvSpPr>
          <p:spPr>
            <a:xfrm rot="-5400000">
              <a:off x="-461081" y="2657438"/>
              <a:ext cx="193822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73046"/>
                  </a:solidFill>
                  <a:latin typeface="Arial"/>
                  <a:ea typeface="Arial"/>
                  <a:cs typeface="Arial"/>
                  <a:sym typeface="Arial"/>
                </a:rPr>
                <a:t>Tabs</a:t>
              </a:r>
              <a:endParaRPr b="0" i="0" sz="2000" u="none" cap="none" strike="noStrike">
                <a:solidFill>
                  <a:srgbClr val="07304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0" name="Google Shape;280;p25"/>
            <p:cNvCxnSpPr/>
            <p:nvPr/>
          </p:nvCxnSpPr>
          <p:spPr>
            <a:xfrm>
              <a:off x="822378" y="920922"/>
              <a:ext cx="0" cy="5932524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</p:cxnSp>
      </p:grpSp>
      <p:sp>
        <p:nvSpPr>
          <p:cNvPr id="281" name="Google Shape;281;p25"/>
          <p:cNvSpPr/>
          <p:nvPr/>
        </p:nvSpPr>
        <p:spPr>
          <a:xfrm>
            <a:off x="1166671" y="3469306"/>
            <a:ext cx="455146" cy="486135"/>
          </a:xfrm>
          <a:custGeom>
            <a:rect b="b" l="l" r="r" t="t"/>
            <a:pathLst>
              <a:path extrusionOk="0" h="120000" w="120000">
                <a:moveTo>
                  <a:pt x="46508" y="36942"/>
                </a:moveTo>
                <a:lnTo>
                  <a:pt x="46206" y="39999"/>
                </a:lnTo>
                <a:lnTo>
                  <a:pt x="45991" y="43201"/>
                </a:lnTo>
                <a:lnTo>
                  <a:pt x="45818" y="46546"/>
                </a:lnTo>
                <a:lnTo>
                  <a:pt x="45775" y="50071"/>
                </a:lnTo>
                <a:lnTo>
                  <a:pt x="45818" y="53561"/>
                </a:lnTo>
                <a:lnTo>
                  <a:pt x="45991" y="56906"/>
                </a:lnTo>
                <a:lnTo>
                  <a:pt x="46206" y="60107"/>
                </a:lnTo>
                <a:lnTo>
                  <a:pt x="46508" y="63165"/>
                </a:lnTo>
                <a:lnTo>
                  <a:pt x="51163" y="62913"/>
                </a:lnTo>
                <a:lnTo>
                  <a:pt x="55905" y="62733"/>
                </a:lnTo>
                <a:lnTo>
                  <a:pt x="60775" y="62661"/>
                </a:lnTo>
                <a:lnTo>
                  <a:pt x="65129" y="62733"/>
                </a:lnTo>
                <a:lnTo>
                  <a:pt x="69353" y="62841"/>
                </a:lnTo>
                <a:lnTo>
                  <a:pt x="73491" y="63093"/>
                </a:lnTo>
                <a:lnTo>
                  <a:pt x="73836" y="60035"/>
                </a:lnTo>
                <a:lnTo>
                  <a:pt x="74051" y="56870"/>
                </a:lnTo>
                <a:lnTo>
                  <a:pt x="74181" y="53525"/>
                </a:lnTo>
                <a:lnTo>
                  <a:pt x="74224" y="50071"/>
                </a:lnTo>
                <a:lnTo>
                  <a:pt x="74181" y="46582"/>
                </a:lnTo>
                <a:lnTo>
                  <a:pt x="74051" y="43273"/>
                </a:lnTo>
                <a:lnTo>
                  <a:pt x="73836" y="40071"/>
                </a:lnTo>
                <a:lnTo>
                  <a:pt x="73491" y="37014"/>
                </a:lnTo>
                <a:lnTo>
                  <a:pt x="67155" y="37338"/>
                </a:lnTo>
                <a:lnTo>
                  <a:pt x="60775" y="37446"/>
                </a:lnTo>
                <a:lnTo>
                  <a:pt x="55905" y="37374"/>
                </a:lnTo>
                <a:lnTo>
                  <a:pt x="51163" y="37230"/>
                </a:lnTo>
                <a:lnTo>
                  <a:pt x="46508" y="36942"/>
                </a:lnTo>
                <a:close/>
                <a:moveTo>
                  <a:pt x="105344" y="31438"/>
                </a:moveTo>
                <a:lnTo>
                  <a:pt x="102456" y="32410"/>
                </a:lnTo>
                <a:lnTo>
                  <a:pt x="99396" y="33237"/>
                </a:lnTo>
                <a:lnTo>
                  <a:pt x="96077" y="34028"/>
                </a:lnTo>
                <a:lnTo>
                  <a:pt x="92586" y="34712"/>
                </a:lnTo>
                <a:lnTo>
                  <a:pt x="88879" y="35395"/>
                </a:lnTo>
                <a:lnTo>
                  <a:pt x="85043" y="35935"/>
                </a:lnTo>
                <a:lnTo>
                  <a:pt x="80991" y="36402"/>
                </a:lnTo>
                <a:lnTo>
                  <a:pt x="81465" y="40899"/>
                </a:lnTo>
                <a:lnTo>
                  <a:pt x="81724" y="45467"/>
                </a:lnTo>
                <a:lnTo>
                  <a:pt x="81810" y="50071"/>
                </a:lnTo>
                <a:lnTo>
                  <a:pt x="81724" y="54640"/>
                </a:lnTo>
                <a:lnTo>
                  <a:pt x="81465" y="59244"/>
                </a:lnTo>
                <a:lnTo>
                  <a:pt x="80991" y="63705"/>
                </a:lnTo>
                <a:lnTo>
                  <a:pt x="85043" y="64172"/>
                </a:lnTo>
                <a:lnTo>
                  <a:pt x="88879" y="64712"/>
                </a:lnTo>
                <a:lnTo>
                  <a:pt x="92586" y="65395"/>
                </a:lnTo>
                <a:lnTo>
                  <a:pt x="96120" y="66079"/>
                </a:lnTo>
                <a:lnTo>
                  <a:pt x="99439" y="66870"/>
                </a:lnTo>
                <a:lnTo>
                  <a:pt x="102500" y="67697"/>
                </a:lnTo>
                <a:lnTo>
                  <a:pt x="105387" y="68669"/>
                </a:lnTo>
                <a:lnTo>
                  <a:pt x="106724" y="66187"/>
                </a:lnTo>
                <a:lnTo>
                  <a:pt x="107844" y="63669"/>
                </a:lnTo>
                <a:lnTo>
                  <a:pt x="108793" y="61079"/>
                </a:lnTo>
                <a:lnTo>
                  <a:pt x="109525" y="58417"/>
                </a:lnTo>
                <a:lnTo>
                  <a:pt x="110086" y="55683"/>
                </a:lnTo>
                <a:lnTo>
                  <a:pt x="110474" y="52913"/>
                </a:lnTo>
                <a:lnTo>
                  <a:pt x="110560" y="50071"/>
                </a:lnTo>
                <a:lnTo>
                  <a:pt x="110474" y="47230"/>
                </a:lnTo>
                <a:lnTo>
                  <a:pt x="110086" y="44424"/>
                </a:lnTo>
                <a:lnTo>
                  <a:pt x="109525" y="41726"/>
                </a:lnTo>
                <a:lnTo>
                  <a:pt x="108793" y="39028"/>
                </a:lnTo>
                <a:lnTo>
                  <a:pt x="107844" y="36438"/>
                </a:lnTo>
                <a:lnTo>
                  <a:pt x="106724" y="33884"/>
                </a:lnTo>
                <a:lnTo>
                  <a:pt x="105344" y="31438"/>
                </a:lnTo>
                <a:close/>
                <a:moveTo>
                  <a:pt x="72629" y="9244"/>
                </a:moveTo>
                <a:lnTo>
                  <a:pt x="73879" y="11258"/>
                </a:lnTo>
                <a:lnTo>
                  <a:pt x="75000" y="13525"/>
                </a:lnTo>
                <a:lnTo>
                  <a:pt x="76120" y="15971"/>
                </a:lnTo>
                <a:lnTo>
                  <a:pt x="77068" y="18561"/>
                </a:lnTo>
                <a:lnTo>
                  <a:pt x="77974" y="21258"/>
                </a:lnTo>
                <a:lnTo>
                  <a:pt x="78750" y="24100"/>
                </a:lnTo>
                <a:lnTo>
                  <a:pt x="79482" y="27050"/>
                </a:lnTo>
                <a:lnTo>
                  <a:pt x="80086" y="30143"/>
                </a:lnTo>
                <a:lnTo>
                  <a:pt x="83620" y="29712"/>
                </a:lnTo>
                <a:lnTo>
                  <a:pt x="86982" y="29244"/>
                </a:lnTo>
                <a:lnTo>
                  <a:pt x="90215" y="28741"/>
                </a:lnTo>
                <a:lnTo>
                  <a:pt x="93318" y="28093"/>
                </a:lnTo>
                <a:lnTo>
                  <a:pt x="96206" y="27446"/>
                </a:lnTo>
                <a:lnTo>
                  <a:pt x="98965" y="26726"/>
                </a:lnTo>
                <a:lnTo>
                  <a:pt x="101465" y="25971"/>
                </a:lnTo>
                <a:lnTo>
                  <a:pt x="99525" y="23812"/>
                </a:lnTo>
                <a:lnTo>
                  <a:pt x="97413" y="21762"/>
                </a:lnTo>
                <a:lnTo>
                  <a:pt x="95172" y="19820"/>
                </a:lnTo>
                <a:lnTo>
                  <a:pt x="92758" y="17949"/>
                </a:lnTo>
                <a:lnTo>
                  <a:pt x="90215" y="16294"/>
                </a:lnTo>
                <a:lnTo>
                  <a:pt x="87586" y="14712"/>
                </a:lnTo>
                <a:lnTo>
                  <a:pt x="84827" y="13309"/>
                </a:lnTo>
                <a:lnTo>
                  <a:pt x="81896" y="12086"/>
                </a:lnTo>
                <a:lnTo>
                  <a:pt x="78922" y="10935"/>
                </a:lnTo>
                <a:lnTo>
                  <a:pt x="75862" y="9999"/>
                </a:lnTo>
                <a:lnTo>
                  <a:pt x="72629" y="9244"/>
                </a:lnTo>
                <a:close/>
                <a:moveTo>
                  <a:pt x="47413" y="9244"/>
                </a:moveTo>
                <a:lnTo>
                  <a:pt x="43965" y="10071"/>
                </a:lnTo>
                <a:lnTo>
                  <a:pt x="40603" y="11115"/>
                </a:lnTo>
                <a:lnTo>
                  <a:pt x="37413" y="12374"/>
                </a:lnTo>
                <a:lnTo>
                  <a:pt x="34310" y="13776"/>
                </a:lnTo>
                <a:lnTo>
                  <a:pt x="31336" y="15395"/>
                </a:lnTo>
                <a:lnTo>
                  <a:pt x="28534" y="17122"/>
                </a:lnTo>
                <a:lnTo>
                  <a:pt x="25862" y="19028"/>
                </a:lnTo>
                <a:lnTo>
                  <a:pt x="23362" y="21043"/>
                </a:lnTo>
                <a:lnTo>
                  <a:pt x="21034" y="23273"/>
                </a:lnTo>
                <a:lnTo>
                  <a:pt x="18922" y="25575"/>
                </a:lnTo>
                <a:lnTo>
                  <a:pt x="21379" y="26366"/>
                </a:lnTo>
                <a:lnTo>
                  <a:pt x="24008" y="27122"/>
                </a:lnTo>
                <a:lnTo>
                  <a:pt x="26896" y="27805"/>
                </a:lnTo>
                <a:lnTo>
                  <a:pt x="29956" y="28453"/>
                </a:lnTo>
                <a:lnTo>
                  <a:pt x="33146" y="29028"/>
                </a:lnTo>
                <a:lnTo>
                  <a:pt x="36465" y="29532"/>
                </a:lnTo>
                <a:lnTo>
                  <a:pt x="39956" y="29964"/>
                </a:lnTo>
                <a:lnTo>
                  <a:pt x="40560" y="26942"/>
                </a:lnTo>
                <a:lnTo>
                  <a:pt x="41293" y="23992"/>
                </a:lnTo>
                <a:lnTo>
                  <a:pt x="42112" y="21151"/>
                </a:lnTo>
                <a:lnTo>
                  <a:pt x="42974" y="18489"/>
                </a:lnTo>
                <a:lnTo>
                  <a:pt x="43922" y="15935"/>
                </a:lnTo>
                <a:lnTo>
                  <a:pt x="45043" y="13525"/>
                </a:lnTo>
                <a:lnTo>
                  <a:pt x="46163" y="11258"/>
                </a:lnTo>
                <a:lnTo>
                  <a:pt x="47413" y="9244"/>
                </a:lnTo>
                <a:close/>
                <a:moveTo>
                  <a:pt x="60000" y="7877"/>
                </a:moveTo>
                <a:lnTo>
                  <a:pt x="58189" y="7913"/>
                </a:lnTo>
                <a:lnTo>
                  <a:pt x="57370" y="8525"/>
                </a:lnTo>
                <a:lnTo>
                  <a:pt x="56508" y="9280"/>
                </a:lnTo>
                <a:lnTo>
                  <a:pt x="55560" y="10215"/>
                </a:lnTo>
                <a:lnTo>
                  <a:pt x="54655" y="11366"/>
                </a:lnTo>
                <a:lnTo>
                  <a:pt x="53793" y="12769"/>
                </a:lnTo>
                <a:lnTo>
                  <a:pt x="52887" y="14316"/>
                </a:lnTo>
                <a:lnTo>
                  <a:pt x="51939" y="16079"/>
                </a:lnTo>
                <a:lnTo>
                  <a:pt x="51120" y="18021"/>
                </a:lnTo>
                <a:lnTo>
                  <a:pt x="50301" y="20179"/>
                </a:lnTo>
                <a:lnTo>
                  <a:pt x="49525" y="22517"/>
                </a:lnTo>
                <a:lnTo>
                  <a:pt x="48793" y="25035"/>
                </a:lnTo>
                <a:lnTo>
                  <a:pt x="48060" y="27733"/>
                </a:lnTo>
                <a:lnTo>
                  <a:pt x="47456" y="30647"/>
                </a:lnTo>
                <a:lnTo>
                  <a:pt x="52370" y="30935"/>
                </a:lnTo>
                <a:lnTo>
                  <a:pt x="57327" y="31079"/>
                </a:lnTo>
                <a:lnTo>
                  <a:pt x="62413" y="31115"/>
                </a:lnTo>
                <a:lnTo>
                  <a:pt x="67500" y="31007"/>
                </a:lnTo>
                <a:lnTo>
                  <a:pt x="72586" y="30755"/>
                </a:lnTo>
                <a:lnTo>
                  <a:pt x="71982" y="27841"/>
                </a:lnTo>
                <a:lnTo>
                  <a:pt x="71293" y="25143"/>
                </a:lnTo>
                <a:lnTo>
                  <a:pt x="70560" y="22589"/>
                </a:lnTo>
                <a:lnTo>
                  <a:pt x="69784" y="20215"/>
                </a:lnTo>
                <a:lnTo>
                  <a:pt x="68965" y="18057"/>
                </a:lnTo>
                <a:lnTo>
                  <a:pt x="68103" y="16115"/>
                </a:lnTo>
                <a:lnTo>
                  <a:pt x="67155" y="14352"/>
                </a:lnTo>
                <a:lnTo>
                  <a:pt x="66293" y="12805"/>
                </a:lnTo>
                <a:lnTo>
                  <a:pt x="65387" y="11402"/>
                </a:lnTo>
                <a:lnTo>
                  <a:pt x="64482" y="10251"/>
                </a:lnTo>
                <a:lnTo>
                  <a:pt x="63534" y="9280"/>
                </a:lnTo>
                <a:lnTo>
                  <a:pt x="62672" y="8525"/>
                </a:lnTo>
                <a:lnTo>
                  <a:pt x="61853" y="7913"/>
                </a:lnTo>
                <a:lnTo>
                  <a:pt x="60000" y="7877"/>
                </a:lnTo>
                <a:close/>
                <a:moveTo>
                  <a:pt x="60000" y="0"/>
                </a:moveTo>
                <a:lnTo>
                  <a:pt x="64137" y="107"/>
                </a:lnTo>
                <a:lnTo>
                  <a:pt x="68189" y="467"/>
                </a:lnTo>
                <a:lnTo>
                  <a:pt x="72112" y="1007"/>
                </a:lnTo>
                <a:lnTo>
                  <a:pt x="75991" y="1798"/>
                </a:lnTo>
                <a:lnTo>
                  <a:pt x="79741" y="2769"/>
                </a:lnTo>
                <a:lnTo>
                  <a:pt x="83362" y="3920"/>
                </a:lnTo>
                <a:lnTo>
                  <a:pt x="86853" y="5323"/>
                </a:lnTo>
                <a:lnTo>
                  <a:pt x="90258" y="6834"/>
                </a:lnTo>
                <a:lnTo>
                  <a:pt x="93534" y="8561"/>
                </a:lnTo>
                <a:lnTo>
                  <a:pt x="96681" y="10431"/>
                </a:lnTo>
                <a:lnTo>
                  <a:pt x="99655" y="12482"/>
                </a:lnTo>
                <a:lnTo>
                  <a:pt x="102413" y="14676"/>
                </a:lnTo>
                <a:lnTo>
                  <a:pt x="105043" y="17014"/>
                </a:lnTo>
                <a:lnTo>
                  <a:pt x="107500" y="19496"/>
                </a:lnTo>
                <a:lnTo>
                  <a:pt x="109741" y="22086"/>
                </a:lnTo>
                <a:lnTo>
                  <a:pt x="111810" y="24784"/>
                </a:lnTo>
                <a:lnTo>
                  <a:pt x="113663" y="27625"/>
                </a:lnTo>
                <a:lnTo>
                  <a:pt x="115301" y="30575"/>
                </a:lnTo>
                <a:lnTo>
                  <a:pt x="116681" y="33633"/>
                </a:lnTo>
                <a:lnTo>
                  <a:pt x="117844" y="36762"/>
                </a:lnTo>
                <a:lnTo>
                  <a:pt x="118793" y="39999"/>
                </a:lnTo>
                <a:lnTo>
                  <a:pt x="119482" y="43273"/>
                </a:lnTo>
                <a:lnTo>
                  <a:pt x="119870" y="46654"/>
                </a:lnTo>
                <a:lnTo>
                  <a:pt x="120000" y="50071"/>
                </a:lnTo>
                <a:lnTo>
                  <a:pt x="119870" y="53381"/>
                </a:lnTo>
                <a:lnTo>
                  <a:pt x="119525" y="56618"/>
                </a:lnTo>
                <a:lnTo>
                  <a:pt x="118922" y="59784"/>
                </a:lnTo>
                <a:lnTo>
                  <a:pt x="118017" y="62841"/>
                </a:lnTo>
                <a:lnTo>
                  <a:pt x="116939" y="65863"/>
                </a:lnTo>
                <a:lnTo>
                  <a:pt x="115646" y="68776"/>
                </a:lnTo>
                <a:lnTo>
                  <a:pt x="114094" y="71582"/>
                </a:lnTo>
                <a:lnTo>
                  <a:pt x="112413" y="74316"/>
                </a:lnTo>
                <a:lnTo>
                  <a:pt x="110517" y="76942"/>
                </a:lnTo>
                <a:lnTo>
                  <a:pt x="108362" y="79460"/>
                </a:lnTo>
                <a:lnTo>
                  <a:pt x="106077" y="81870"/>
                </a:lnTo>
                <a:lnTo>
                  <a:pt x="103620" y="84136"/>
                </a:lnTo>
                <a:lnTo>
                  <a:pt x="100991" y="86294"/>
                </a:lnTo>
                <a:lnTo>
                  <a:pt x="98146" y="88309"/>
                </a:lnTo>
                <a:lnTo>
                  <a:pt x="89224" y="84460"/>
                </a:lnTo>
                <a:lnTo>
                  <a:pt x="92025" y="82697"/>
                </a:lnTo>
                <a:lnTo>
                  <a:pt x="94612" y="80755"/>
                </a:lnTo>
                <a:lnTo>
                  <a:pt x="97068" y="78705"/>
                </a:lnTo>
                <a:lnTo>
                  <a:pt x="99396" y="76474"/>
                </a:lnTo>
                <a:lnTo>
                  <a:pt x="101465" y="74136"/>
                </a:lnTo>
                <a:lnTo>
                  <a:pt x="98965" y="73381"/>
                </a:lnTo>
                <a:lnTo>
                  <a:pt x="96250" y="72661"/>
                </a:lnTo>
                <a:lnTo>
                  <a:pt x="93318" y="72014"/>
                </a:lnTo>
                <a:lnTo>
                  <a:pt x="90258" y="71402"/>
                </a:lnTo>
                <a:lnTo>
                  <a:pt x="86982" y="70863"/>
                </a:lnTo>
                <a:lnTo>
                  <a:pt x="83620" y="70395"/>
                </a:lnTo>
                <a:lnTo>
                  <a:pt x="80086" y="70000"/>
                </a:lnTo>
                <a:lnTo>
                  <a:pt x="79482" y="73093"/>
                </a:lnTo>
                <a:lnTo>
                  <a:pt x="78706" y="76115"/>
                </a:lnTo>
                <a:lnTo>
                  <a:pt x="77931" y="79028"/>
                </a:lnTo>
                <a:lnTo>
                  <a:pt x="71077" y="75755"/>
                </a:lnTo>
                <a:lnTo>
                  <a:pt x="71594" y="73705"/>
                </a:lnTo>
                <a:lnTo>
                  <a:pt x="72155" y="71582"/>
                </a:lnTo>
                <a:lnTo>
                  <a:pt x="72586" y="69352"/>
                </a:lnTo>
                <a:lnTo>
                  <a:pt x="68750" y="69172"/>
                </a:lnTo>
                <a:lnTo>
                  <a:pt x="64784" y="69028"/>
                </a:lnTo>
                <a:lnTo>
                  <a:pt x="60775" y="68992"/>
                </a:lnTo>
                <a:lnTo>
                  <a:pt x="57198" y="69028"/>
                </a:lnTo>
                <a:lnTo>
                  <a:pt x="45905" y="63597"/>
                </a:lnTo>
                <a:lnTo>
                  <a:pt x="45905" y="78884"/>
                </a:lnTo>
                <a:lnTo>
                  <a:pt x="45689" y="78884"/>
                </a:lnTo>
                <a:lnTo>
                  <a:pt x="45474" y="78848"/>
                </a:lnTo>
                <a:lnTo>
                  <a:pt x="45258" y="78848"/>
                </a:lnTo>
                <a:lnTo>
                  <a:pt x="45172" y="78848"/>
                </a:lnTo>
                <a:lnTo>
                  <a:pt x="44956" y="78848"/>
                </a:lnTo>
                <a:lnTo>
                  <a:pt x="44310" y="78776"/>
                </a:lnTo>
                <a:lnTo>
                  <a:pt x="43577" y="78633"/>
                </a:lnTo>
                <a:lnTo>
                  <a:pt x="42758" y="78453"/>
                </a:lnTo>
                <a:lnTo>
                  <a:pt x="41896" y="78201"/>
                </a:lnTo>
                <a:lnTo>
                  <a:pt x="41853" y="78201"/>
                </a:lnTo>
                <a:lnTo>
                  <a:pt x="41163" y="75611"/>
                </a:lnTo>
                <a:lnTo>
                  <a:pt x="40517" y="72913"/>
                </a:lnTo>
                <a:lnTo>
                  <a:pt x="39956" y="70143"/>
                </a:lnTo>
                <a:lnTo>
                  <a:pt x="36077" y="70611"/>
                </a:lnTo>
                <a:lnTo>
                  <a:pt x="32413" y="71187"/>
                </a:lnTo>
                <a:lnTo>
                  <a:pt x="28922" y="71870"/>
                </a:lnTo>
                <a:lnTo>
                  <a:pt x="27758" y="71007"/>
                </a:lnTo>
                <a:lnTo>
                  <a:pt x="26767" y="70143"/>
                </a:lnTo>
                <a:lnTo>
                  <a:pt x="26594" y="70000"/>
                </a:lnTo>
                <a:lnTo>
                  <a:pt x="26422" y="69856"/>
                </a:lnTo>
                <a:lnTo>
                  <a:pt x="25603" y="69136"/>
                </a:lnTo>
                <a:lnTo>
                  <a:pt x="24784" y="68309"/>
                </a:lnTo>
                <a:lnTo>
                  <a:pt x="23965" y="67446"/>
                </a:lnTo>
                <a:lnTo>
                  <a:pt x="23189" y="66618"/>
                </a:lnTo>
                <a:lnTo>
                  <a:pt x="26853" y="65791"/>
                </a:lnTo>
                <a:lnTo>
                  <a:pt x="30732" y="65071"/>
                </a:lnTo>
                <a:lnTo>
                  <a:pt x="34784" y="64388"/>
                </a:lnTo>
                <a:lnTo>
                  <a:pt x="39051" y="63884"/>
                </a:lnTo>
                <a:lnTo>
                  <a:pt x="38577" y="59316"/>
                </a:lnTo>
                <a:lnTo>
                  <a:pt x="38318" y="54712"/>
                </a:lnTo>
                <a:lnTo>
                  <a:pt x="38232" y="50071"/>
                </a:lnTo>
                <a:lnTo>
                  <a:pt x="38318" y="45431"/>
                </a:lnTo>
                <a:lnTo>
                  <a:pt x="38577" y="40791"/>
                </a:lnTo>
                <a:lnTo>
                  <a:pt x="39051" y="36258"/>
                </a:lnTo>
                <a:lnTo>
                  <a:pt x="35043" y="35755"/>
                </a:lnTo>
                <a:lnTo>
                  <a:pt x="31206" y="35179"/>
                </a:lnTo>
                <a:lnTo>
                  <a:pt x="27543" y="34460"/>
                </a:lnTo>
                <a:lnTo>
                  <a:pt x="24051" y="33705"/>
                </a:lnTo>
                <a:lnTo>
                  <a:pt x="20775" y="32913"/>
                </a:lnTo>
                <a:lnTo>
                  <a:pt x="17758" y="32014"/>
                </a:lnTo>
                <a:lnTo>
                  <a:pt x="14956" y="31043"/>
                </a:lnTo>
                <a:lnTo>
                  <a:pt x="13534" y="33453"/>
                </a:lnTo>
                <a:lnTo>
                  <a:pt x="12370" y="35971"/>
                </a:lnTo>
                <a:lnTo>
                  <a:pt x="11379" y="38561"/>
                </a:lnTo>
                <a:lnTo>
                  <a:pt x="10603" y="41223"/>
                </a:lnTo>
                <a:lnTo>
                  <a:pt x="10129" y="43273"/>
                </a:lnTo>
                <a:lnTo>
                  <a:pt x="9827" y="45395"/>
                </a:lnTo>
                <a:lnTo>
                  <a:pt x="9568" y="47517"/>
                </a:lnTo>
                <a:lnTo>
                  <a:pt x="9612" y="49640"/>
                </a:lnTo>
                <a:lnTo>
                  <a:pt x="9870" y="51762"/>
                </a:lnTo>
                <a:lnTo>
                  <a:pt x="10215" y="53848"/>
                </a:lnTo>
                <a:lnTo>
                  <a:pt x="10689" y="55971"/>
                </a:lnTo>
                <a:lnTo>
                  <a:pt x="11336" y="58021"/>
                </a:lnTo>
                <a:lnTo>
                  <a:pt x="12068" y="60071"/>
                </a:lnTo>
                <a:lnTo>
                  <a:pt x="12974" y="62086"/>
                </a:lnTo>
                <a:lnTo>
                  <a:pt x="14008" y="64064"/>
                </a:lnTo>
                <a:lnTo>
                  <a:pt x="15172" y="65971"/>
                </a:lnTo>
                <a:lnTo>
                  <a:pt x="16465" y="67805"/>
                </a:lnTo>
                <a:lnTo>
                  <a:pt x="17931" y="69640"/>
                </a:lnTo>
                <a:lnTo>
                  <a:pt x="19482" y="71330"/>
                </a:lnTo>
                <a:lnTo>
                  <a:pt x="21163" y="72985"/>
                </a:lnTo>
                <a:lnTo>
                  <a:pt x="23017" y="74532"/>
                </a:lnTo>
                <a:lnTo>
                  <a:pt x="24913" y="76007"/>
                </a:lnTo>
                <a:lnTo>
                  <a:pt x="27025" y="77338"/>
                </a:lnTo>
                <a:lnTo>
                  <a:pt x="29267" y="78597"/>
                </a:lnTo>
                <a:lnTo>
                  <a:pt x="31594" y="79712"/>
                </a:lnTo>
                <a:lnTo>
                  <a:pt x="34094" y="80683"/>
                </a:lnTo>
                <a:lnTo>
                  <a:pt x="36681" y="81546"/>
                </a:lnTo>
                <a:lnTo>
                  <a:pt x="39396" y="82302"/>
                </a:lnTo>
                <a:lnTo>
                  <a:pt x="42284" y="82877"/>
                </a:lnTo>
                <a:lnTo>
                  <a:pt x="45258" y="83273"/>
                </a:lnTo>
                <a:lnTo>
                  <a:pt x="48318" y="83525"/>
                </a:lnTo>
                <a:lnTo>
                  <a:pt x="51551" y="83633"/>
                </a:lnTo>
                <a:lnTo>
                  <a:pt x="51551" y="71798"/>
                </a:lnTo>
                <a:lnTo>
                  <a:pt x="101594" y="95899"/>
                </a:lnTo>
                <a:lnTo>
                  <a:pt x="51551" y="119999"/>
                </a:lnTo>
                <a:lnTo>
                  <a:pt x="51551" y="107482"/>
                </a:lnTo>
                <a:lnTo>
                  <a:pt x="47413" y="106402"/>
                </a:lnTo>
                <a:lnTo>
                  <a:pt x="43405" y="105215"/>
                </a:lnTo>
                <a:lnTo>
                  <a:pt x="39612" y="103812"/>
                </a:lnTo>
                <a:lnTo>
                  <a:pt x="35948" y="102338"/>
                </a:lnTo>
                <a:lnTo>
                  <a:pt x="32456" y="100719"/>
                </a:lnTo>
                <a:lnTo>
                  <a:pt x="29224" y="98992"/>
                </a:lnTo>
                <a:lnTo>
                  <a:pt x="26077" y="97086"/>
                </a:lnTo>
                <a:lnTo>
                  <a:pt x="23103" y="95143"/>
                </a:lnTo>
                <a:lnTo>
                  <a:pt x="20344" y="93021"/>
                </a:lnTo>
                <a:lnTo>
                  <a:pt x="17758" y="90791"/>
                </a:lnTo>
                <a:lnTo>
                  <a:pt x="15301" y="88525"/>
                </a:lnTo>
                <a:lnTo>
                  <a:pt x="13060" y="86079"/>
                </a:lnTo>
                <a:lnTo>
                  <a:pt x="10991" y="83561"/>
                </a:lnTo>
                <a:lnTo>
                  <a:pt x="9094" y="80935"/>
                </a:lnTo>
                <a:lnTo>
                  <a:pt x="7370" y="78201"/>
                </a:lnTo>
                <a:lnTo>
                  <a:pt x="5818" y="75431"/>
                </a:lnTo>
                <a:lnTo>
                  <a:pt x="4482" y="72517"/>
                </a:lnTo>
                <a:lnTo>
                  <a:pt x="3318" y="69532"/>
                </a:lnTo>
                <a:lnTo>
                  <a:pt x="2327" y="66474"/>
                </a:lnTo>
                <a:lnTo>
                  <a:pt x="1465" y="63345"/>
                </a:lnTo>
                <a:lnTo>
                  <a:pt x="818" y="60143"/>
                </a:lnTo>
                <a:lnTo>
                  <a:pt x="387" y="56834"/>
                </a:lnTo>
                <a:lnTo>
                  <a:pt x="86" y="53489"/>
                </a:lnTo>
                <a:lnTo>
                  <a:pt x="0" y="50071"/>
                </a:lnTo>
                <a:lnTo>
                  <a:pt x="129" y="47050"/>
                </a:lnTo>
                <a:lnTo>
                  <a:pt x="431" y="44100"/>
                </a:lnTo>
                <a:lnTo>
                  <a:pt x="948" y="41223"/>
                </a:lnTo>
                <a:lnTo>
                  <a:pt x="1724" y="38057"/>
                </a:lnTo>
                <a:lnTo>
                  <a:pt x="2801" y="34964"/>
                </a:lnTo>
                <a:lnTo>
                  <a:pt x="4051" y="32014"/>
                </a:lnTo>
                <a:lnTo>
                  <a:pt x="5517" y="29100"/>
                </a:lnTo>
                <a:lnTo>
                  <a:pt x="7241" y="26258"/>
                </a:lnTo>
                <a:lnTo>
                  <a:pt x="9094" y="23561"/>
                </a:lnTo>
                <a:lnTo>
                  <a:pt x="11206" y="20971"/>
                </a:lnTo>
                <a:lnTo>
                  <a:pt x="13448" y="18489"/>
                </a:lnTo>
                <a:lnTo>
                  <a:pt x="15905" y="16151"/>
                </a:lnTo>
                <a:lnTo>
                  <a:pt x="18534" y="13920"/>
                </a:lnTo>
                <a:lnTo>
                  <a:pt x="21293" y="11834"/>
                </a:lnTo>
                <a:lnTo>
                  <a:pt x="24224" y="9892"/>
                </a:lnTo>
                <a:lnTo>
                  <a:pt x="27327" y="8093"/>
                </a:lnTo>
                <a:lnTo>
                  <a:pt x="30517" y="6474"/>
                </a:lnTo>
                <a:lnTo>
                  <a:pt x="33836" y="5035"/>
                </a:lnTo>
                <a:lnTo>
                  <a:pt x="37327" y="3705"/>
                </a:lnTo>
                <a:lnTo>
                  <a:pt x="40862" y="2625"/>
                </a:lnTo>
                <a:lnTo>
                  <a:pt x="44482" y="1726"/>
                </a:lnTo>
                <a:lnTo>
                  <a:pt x="48275" y="935"/>
                </a:lnTo>
                <a:lnTo>
                  <a:pt x="52112" y="431"/>
                </a:lnTo>
                <a:lnTo>
                  <a:pt x="56034" y="107"/>
                </a:lnTo>
                <a:lnTo>
                  <a:pt x="60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" name="Google Shape;282;p25"/>
          <p:cNvGrpSpPr/>
          <p:nvPr/>
        </p:nvGrpSpPr>
        <p:grpSpPr>
          <a:xfrm>
            <a:off x="388492" y="806667"/>
            <a:ext cx="3024336" cy="1203171"/>
            <a:chOff x="388492" y="806667"/>
            <a:chExt cx="3024336" cy="1203171"/>
          </a:xfrm>
        </p:grpSpPr>
        <p:grpSp>
          <p:nvGrpSpPr>
            <p:cNvPr id="283" name="Google Shape;283;p25"/>
            <p:cNvGrpSpPr/>
            <p:nvPr/>
          </p:nvGrpSpPr>
          <p:grpSpPr>
            <a:xfrm>
              <a:off x="1041013" y="806667"/>
              <a:ext cx="833653" cy="819682"/>
              <a:chOff x="1608036" y="2226842"/>
              <a:chExt cx="2575135" cy="2575135"/>
            </a:xfrm>
          </p:grpSpPr>
          <p:sp>
            <p:nvSpPr>
              <p:cNvPr id="284" name="Google Shape;284;p25"/>
              <p:cNvSpPr/>
              <p:nvPr/>
            </p:nvSpPr>
            <p:spPr>
              <a:xfrm>
                <a:off x="1608036" y="2226842"/>
                <a:ext cx="2575135" cy="257513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5" name="Google Shape;285;p25"/>
              <p:cNvGrpSpPr/>
              <p:nvPr/>
            </p:nvGrpSpPr>
            <p:grpSpPr>
              <a:xfrm>
                <a:off x="2441689" y="3046524"/>
                <a:ext cx="907822" cy="931649"/>
                <a:chOff x="4124325" y="2424113"/>
                <a:chExt cx="604838" cy="620713"/>
              </a:xfrm>
            </p:grpSpPr>
            <p:sp>
              <p:nvSpPr>
                <p:cNvPr id="286" name="Google Shape;286;p25"/>
                <p:cNvSpPr/>
                <p:nvPr/>
              </p:nvSpPr>
              <p:spPr>
                <a:xfrm>
                  <a:off x="4457700" y="2424113"/>
                  <a:ext cx="271463" cy="284163"/>
                </a:xfrm>
                <a:custGeom>
                  <a:rect b="b" l="l" r="r" t="t"/>
                  <a:pathLst>
                    <a:path extrusionOk="0" h="88" w="85">
                      <a:moveTo>
                        <a:pt x="85" y="88"/>
                      </a:moveTo>
                      <a:cubicBezTo>
                        <a:pt x="85" y="87"/>
                        <a:pt x="85" y="85"/>
                        <a:pt x="85" y="84"/>
                      </a:cubicBezTo>
                      <a:cubicBezTo>
                        <a:pt x="85" y="37"/>
                        <a:pt x="47" y="0"/>
                        <a:pt x="0" y="0"/>
                      </a:cubicBezTo>
                      <a:cubicBezTo>
                        <a:pt x="0" y="88"/>
                        <a:pt x="0" y="88"/>
                        <a:pt x="0" y="88"/>
                      </a:cubicBezTo>
                      <a:lnTo>
                        <a:pt x="85" y="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" name="Google Shape;287;p25"/>
                <p:cNvSpPr/>
                <p:nvPr/>
              </p:nvSpPr>
              <p:spPr>
                <a:xfrm>
                  <a:off x="4124325" y="2481263"/>
                  <a:ext cx="554038" cy="563563"/>
                </a:xfrm>
                <a:custGeom>
                  <a:rect b="b" l="l" r="r" t="t"/>
                  <a:pathLst>
                    <a:path extrusionOk="0" h="174" w="173">
                      <a:moveTo>
                        <a:pt x="86" y="87"/>
                      </a:move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38" y="0"/>
                        <a:pt x="0" y="39"/>
                        <a:pt x="0" y="87"/>
                      </a:cubicBezTo>
                      <a:cubicBezTo>
                        <a:pt x="0" y="135"/>
                        <a:pt x="38" y="174"/>
                        <a:pt x="86" y="174"/>
                      </a:cubicBezTo>
                      <a:cubicBezTo>
                        <a:pt x="134" y="174"/>
                        <a:pt x="173" y="135"/>
                        <a:pt x="173" y="87"/>
                      </a:cubicBezTo>
                      <a:lnTo>
                        <a:pt x="86" y="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88" name="Google Shape;288;p25"/>
            <p:cNvSpPr txBox="1"/>
            <p:nvPr/>
          </p:nvSpPr>
          <p:spPr>
            <a:xfrm>
              <a:off x="388492" y="1609728"/>
              <a:ext cx="30243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73046"/>
                  </a:solidFill>
                  <a:latin typeface="Calibri"/>
                  <a:ea typeface="Calibri"/>
                  <a:cs typeface="Calibri"/>
                  <a:sym typeface="Calibri"/>
                </a:rPr>
                <a:t>Tweet Scoreboard</a:t>
              </a:r>
              <a:endParaRPr b="0" i="0" sz="2000" u="none" cap="none" strike="noStrike">
                <a:solidFill>
                  <a:srgbClr val="0730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25"/>
          <p:cNvGrpSpPr/>
          <p:nvPr/>
        </p:nvGrpSpPr>
        <p:grpSpPr>
          <a:xfrm>
            <a:off x="83772" y="2104763"/>
            <a:ext cx="3024336" cy="1209303"/>
            <a:chOff x="83772" y="2104763"/>
            <a:chExt cx="3024336" cy="1209303"/>
          </a:xfrm>
        </p:grpSpPr>
        <p:grpSp>
          <p:nvGrpSpPr>
            <p:cNvPr id="290" name="Google Shape;290;p25"/>
            <p:cNvGrpSpPr/>
            <p:nvPr/>
          </p:nvGrpSpPr>
          <p:grpSpPr>
            <a:xfrm>
              <a:off x="1010155" y="2104763"/>
              <a:ext cx="833660" cy="819682"/>
              <a:chOff x="5875232" y="2226842"/>
              <a:chExt cx="2575135" cy="2575135"/>
            </a:xfrm>
          </p:grpSpPr>
          <p:sp>
            <p:nvSpPr>
              <p:cNvPr id="291" name="Google Shape;291;p25"/>
              <p:cNvSpPr/>
              <p:nvPr/>
            </p:nvSpPr>
            <p:spPr>
              <a:xfrm>
                <a:off x="5875232" y="2226842"/>
                <a:ext cx="2575135" cy="2575135"/>
              </a:xfrm>
              <a:prstGeom prst="ellipse">
                <a:avLst/>
              </a:prstGeom>
              <a:solidFill>
                <a:schemeClr val="accent4">
                  <a:alpha val="8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2" name="Google Shape;292;p25"/>
              <p:cNvGrpSpPr/>
              <p:nvPr/>
            </p:nvGrpSpPr>
            <p:grpSpPr>
              <a:xfrm>
                <a:off x="6708892" y="3046524"/>
                <a:ext cx="903056" cy="931649"/>
                <a:chOff x="5878513" y="4124325"/>
                <a:chExt cx="601663" cy="620713"/>
              </a:xfrm>
            </p:grpSpPr>
            <p:sp>
              <p:nvSpPr>
                <p:cNvPr id="293" name="Google Shape;293;p25"/>
                <p:cNvSpPr/>
                <p:nvPr/>
              </p:nvSpPr>
              <p:spPr>
                <a:xfrm>
                  <a:off x="6035675" y="4124325"/>
                  <a:ext cx="50800" cy="152400"/>
                </a:xfrm>
                <a:custGeom>
                  <a:rect b="b" l="l" r="r" t="t"/>
                  <a:pathLst>
                    <a:path extrusionOk="0" h="47" w="16">
                      <a:moveTo>
                        <a:pt x="16" y="39"/>
                      </a:moveTo>
                      <a:cubicBezTo>
                        <a:pt x="16" y="44"/>
                        <a:pt x="13" y="47"/>
                        <a:pt x="8" y="47"/>
                      </a:cubicBezTo>
                      <a:cubicBezTo>
                        <a:pt x="8" y="47"/>
                        <a:pt x="8" y="47"/>
                        <a:pt x="8" y="47"/>
                      </a:cubicBezTo>
                      <a:cubicBezTo>
                        <a:pt x="4" y="47"/>
                        <a:pt x="0" y="44"/>
                        <a:pt x="0" y="39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13" y="0"/>
                        <a:pt x="16" y="4"/>
                        <a:pt x="16" y="8"/>
                      </a:cubicBezTo>
                      <a:lnTo>
                        <a:pt x="16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" name="Google Shape;294;p25"/>
                <p:cNvSpPr/>
                <p:nvPr/>
              </p:nvSpPr>
              <p:spPr>
                <a:xfrm>
                  <a:off x="6153150" y="4124325"/>
                  <a:ext cx="53975" cy="152400"/>
                </a:xfrm>
                <a:custGeom>
                  <a:rect b="b" l="l" r="r" t="t"/>
                  <a:pathLst>
                    <a:path extrusionOk="0" h="47" w="17">
                      <a:moveTo>
                        <a:pt x="17" y="39"/>
                      </a:moveTo>
                      <a:cubicBezTo>
                        <a:pt x="17" y="44"/>
                        <a:pt x="13" y="47"/>
                        <a:pt x="8" y="47"/>
                      </a:cubicBezTo>
                      <a:cubicBezTo>
                        <a:pt x="8" y="47"/>
                        <a:pt x="8" y="47"/>
                        <a:pt x="8" y="47"/>
                      </a:cubicBezTo>
                      <a:cubicBezTo>
                        <a:pt x="4" y="47"/>
                        <a:pt x="0" y="44"/>
                        <a:pt x="0" y="39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13" y="0"/>
                        <a:pt x="17" y="4"/>
                        <a:pt x="17" y="8"/>
                      </a:cubicBezTo>
                      <a:lnTo>
                        <a:pt x="17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" name="Google Shape;295;p25"/>
                <p:cNvSpPr/>
                <p:nvPr/>
              </p:nvSpPr>
              <p:spPr>
                <a:xfrm>
                  <a:off x="6272213" y="4124325"/>
                  <a:ext cx="53975" cy="152400"/>
                </a:xfrm>
                <a:custGeom>
                  <a:rect b="b" l="l" r="r" t="t"/>
                  <a:pathLst>
                    <a:path extrusionOk="0" h="47" w="17">
                      <a:moveTo>
                        <a:pt x="17" y="39"/>
                      </a:moveTo>
                      <a:cubicBezTo>
                        <a:pt x="17" y="44"/>
                        <a:pt x="13" y="47"/>
                        <a:pt x="9" y="47"/>
                      </a:cubicBez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4" y="47"/>
                        <a:pt x="0" y="44"/>
                        <a:pt x="0" y="39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3" y="0"/>
                        <a:pt x="17" y="4"/>
                        <a:pt x="17" y="8"/>
                      </a:cubicBezTo>
                      <a:lnTo>
                        <a:pt x="17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" name="Google Shape;296;p25"/>
                <p:cNvSpPr/>
                <p:nvPr/>
              </p:nvSpPr>
              <p:spPr>
                <a:xfrm>
                  <a:off x="5878513" y="4214813"/>
                  <a:ext cx="601663" cy="530225"/>
                </a:xfrm>
                <a:custGeom>
                  <a:rect b="b" l="l" r="r" t="t"/>
                  <a:pathLst>
                    <a:path extrusionOk="0" h="164" w="188">
                      <a:moveTo>
                        <a:pt x="174" y="0"/>
                      </a:moveTo>
                      <a:cubicBezTo>
                        <a:pt x="144" y="0"/>
                        <a:pt x="144" y="0"/>
                        <a:pt x="144" y="0"/>
                      </a:cubicBezTo>
                      <a:cubicBezTo>
                        <a:pt x="144" y="11"/>
                        <a:pt x="144" y="11"/>
                        <a:pt x="144" y="11"/>
                      </a:cubicBezTo>
                      <a:cubicBezTo>
                        <a:pt x="144" y="18"/>
                        <a:pt x="138" y="24"/>
                        <a:pt x="132" y="24"/>
                      </a:cubicBezTo>
                      <a:cubicBezTo>
                        <a:pt x="125" y="24"/>
                        <a:pt x="119" y="18"/>
                        <a:pt x="119" y="11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107" y="11"/>
                        <a:pt x="107" y="11"/>
                        <a:pt x="107" y="11"/>
                      </a:cubicBezTo>
                      <a:cubicBezTo>
                        <a:pt x="107" y="18"/>
                        <a:pt x="101" y="24"/>
                        <a:pt x="94" y="24"/>
                      </a:cubicBezTo>
                      <a:cubicBezTo>
                        <a:pt x="88" y="24"/>
                        <a:pt x="82" y="18"/>
                        <a:pt x="82" y="11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0" y="11"/>
                        <a:pt x="70" y="11"/>
                        <a:pt x="70" y="11"/>
                      </a:cubicBezTo>
                      <a:cubicBezTo>
                        <a:pt x="70" y="18"/>
                        <a:pt x="64" y="24"/>
                        <a:pt x="57" y="24"/>
                      </a:cubicBezTo>
                      <a:cubicBezTo>
                        <a:pt x="51" y="24"/>
                        <a:pt x="45" y="18"/>
                        <a:pt x="45" y="11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150"/>
                        <a:pt x="0" y="150"/>
                        <a:pt x="0" y="150"/>
                      </a:cubicBezTo>
                      <a:cubicBezTo>
                        <a:pt x="0" y="158"/>
                        <a:pt x="7" y="164"/>
                        <a:pt x="15" y="164"/>
                      </a:cubicBezTo>
                      <a:cubicBezTo>
                        <a:pt x="174" y="164"/>
                        <a:pt x="174" y="164"/>
                        <a:pt x="174" y="164"/>
                      </a:cubicBezTo>
                      <a:cubicBezTo>
                        <a:pt x="182" y="164"/>
                        <a:pt x="188" y="158"/>
                        <a:pt x="188" y="150"/>
                      </a:cubicBezTo>
                      <a:cubicBezTo>
                        <a:pt x="188" y="14"/>
                        <a:pt x="188" y="14"/>
                        <a:pt x="188" y="14"/>
                      </a:cubicBezTo>
                      <a:cubicBezTo>
                        <a:pt x="188" y="6"/>
                        <a:pt x="182" y="0"/>
                        <a:pt x="174" y="0"/>
                      </a:cubicBezTo>
                      <a:close/>
                      <a:moveTo>
                        <a:pt x="172" y="136"/>
                      </a:moveTo>
                      <a:cubicBezTo>
                        <a:pt x="172" y="143"/>
                        <a:pt x="167" y="148"/>
                        <a:pt x="160" y="148"/>
                      </a:cubicBezTo>
                      <a:cubicBezTo>
                        <a:pt x="29" y="148"/>
                        <a:pt x="29" y="148"/>
                        <a:pt x="29" y="148"/>
                      </a:cubicBezTo>
                      <a:cubicBezTo>
                        <a:pt x="22" y="148"/>
                        <a:pt x="17" y="143"/>
                        <a:pt x="17" y="136"/>
                      </a:cubicBezTo>
                      <a:cubicBezTo>
                        <a:pt x="17" y="42"/>
                        <a:pt x="17" y="42"/>
                        <a:pt x="17" y="42"/>
                      </a:cubicBezTo>
                      <a:cubicBezTo>
                        <a:pt x="172" y="42"/>
                        <a:pt x="172" y="42"/>
                        <a:pt x="172" y="42"/>
                      </a:cubicBezTo>
                      <a:lnTo>
                        <a:pt x="172" y="1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" name="Google Shape;297;p25"/>
                <p:cNvSpPr/>
                <p:nvPr/>
              </p:nvSpPr>
              <p:spPr>
                <a:xfrm>
                  <a:off x="6057900" y="4405313"/>
                  <a:ext cx="246063" cy="236538"/>
                </a:xfrm>
                <a:custGeom>
                  <a:rect b="b" l="l" r="r" t="t"/>
                  <a:pathLst>
                    <a:path extrusionOk="0" h="73" w="77">
                      <a:moveTo>
                        <a:pt x="38" y="1"/>
                      </a:moveTo>
                      <a:cubicBezTo>
                        <a:pt x="38" y="0"/>
                        <a:pt x="39" y="0"/>
                        <a:pt x="39" y="1"/>
                      </a:cubicBezTo>
                      <a:cubicBezTo>
                        <a:pt x="49" y="23"/>
                        <a:pt x="49" y="23"/>
                        <a:pt x="49" y="23"/>
                      </a:cubicBezTo>
                      <a:cubicBezTo>
                        <a:pt x="49" y="24"/>
                        <a:pt x="51" y="25"/>
                        <a:pt x="52" y="25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7" y="28"/>
                        <a:pt x="77" y="28"/>
                        <a:pt x="76" y="29"/>
                      </a:cubicBezTo>
                      <a:cubicBezTo>
                        <a:pt x="58" y="45"/>
                        <a:pt x="58" y="45"/>
                        <a:pt x="58" y="45"/>
                      </a:cubicBezTo>
                      <a:cubicBezTo>
                        <a:pt x="58" y="46"/>
                        <a:pt x="57" y="47"/>
                        <a:pt x="57" y="48"/>
                      </a:cubicBezTo>
                      <a:cubicBezTo>
                        <a:pt x="62" y="72"/>
                        <a:pt x="62" y="72"/>
                        <a:pt x="62" y="72"/>
                      </a:cubicBezTo>
                      <a:cubicBezTo>
                        <a:pt x="62" y="73"/>
                        <a:pt x="62" y="73"/>
                        <a:pt x="61" y="73"/>
                      </a:cubicBezTo>
                      <a:cubicBezTo>
                        <a:pt x="40" y="61"/>
                        <a:pt x="40" y="61"/>
                        <a:pt x="40" y="61"/>
                      </a:cubicBezTo>
                      <a:cubicBezTo>
                        <a:pt x="39" y="60"/>
                        <a:pt x="38" y="60"/>
                        <a:pt x="37" y="61"/>
                      </a:cubicBezTo>
                      <a:cubicBezTo>
                        <a:pt x="16" y="73"/>
                        <a:pt x="16" y="73"/>
                        <a:pt x="16" y="73"/>
                      </a:cubicBezTo>
                      <a:cubicBezTo>
                        <a:pt x="15" y="73"/>
                        <a:pt x="15" y="73"/>
                        <a:pt x="15" y="72"/>
                      </a:cubicBezTo>
                      <a:cubicBezTo>
                        <a:pt x="20" y="48"/>
                        <a:pt x="20" y="48"/>
                        <a:pt x="20" y="48"/>
                      </a:cubicBezTo>
                      <a:cubicBezTo>
                        <a:pt x="20" y="47"/>
                        <a:pt x="19" y="46"/>
                        <a:pt x="19" y="45"/>
                      </a:cubicBezTo>
                      <a:cubicBezTo>
                        <a:pt x="1" y="29"/>
                        <a:pt x="1" y="29"/>
                        <a:pt x="1" y="29"/>
                      </a:cubicBezTo>
                      <a:cubicBezTo>
                        <a:pt x="0" y="28"/>
                        <a:pt x="0" y="28"/>
                        <a:pt x="1" y="28"/>
                      </a:cubicBezTo>
                      <a:cubicBezTo>
                        <a:pt x="25" y="25"/>
                        <a:pt x="25" y="25"/>
                        <a:pt x="25" y="25"/>
                      </a:cubicBezTo>
                      <a:cubicBezTo>
                        <a:pt x="26" y="25"/>
                        <a:pt x="27" y="24"/>
                        <a:pt x="28" y="23"/>
                      </a:cubicBezTo>
                      <a:lnTo>
                        <a:pt x="3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98" name="Google Shape;298;p25"/>
            <p:cNvSpPr txBox="1"/>
            <p:nvPr/>
          </p:nvSpPr>
          <p:spPr>
            <a:xfrm>
              <a:off x="83772" y="2913956"/>
              <a:ext cx="30243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73046"/>
                  </a:solidFill>
                  <a:latin typeface="Calibri"/>
                  <a:ea typeface="Calibri"/>
                  <a:cs typeface="Calibri"/>
                  <a:sym typeface="Calibri"/>
                </a:rPr>
                <a:t>Major cities</a:t>
              </a:r>
              <a:endParaRPr b="0" i="0" sz="2000" u="none" cap="none" strike="noStrike">
                <a:solidFill>
                  <a:srgbClr val="0730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25"/>
          <p:cNvGrpSpPr/>
          <p:nvPr/>
        </p:nvGrpSpPr>
        <p:grpSpPr>
          <a:xfrm>
            <a:off x="83773" y="3302533"/>
            <a:ext cx="3024336" cy="1195665"/>
            <a:chOff x="83773" y="3302533"/>
            <a:chExt cx="3024336" cy="1195665"/>
          </a:xfrm>
        </p:grpSpPr>
        <p:grpSp>
          <p:nvGrpSpPr>
            <p:cNvPr id="300" name="Google Shape;300;p25"/>
            <p:cNvGrpSpPr/>
            <p:nvPr/>
          </p:nvGrpSpPr>
          <p:grpSpPr>
            <a:xfrm>
              <a:off x="996656" y="3302533"/>
              <a:ext cx="833660" cy="819682"/>
              <a:chOff x="5875232" y="2180701"/>
              <a:chExt cx="2575135" cy="2575135"/>
            </a:xfrm>
          </p:grpSpPr>
          <p:sp>
            <p:nvSpPr>
              <p:cNvPr id="301" name="Google Shape;301;p25"/>
              <p:cNvSpPr/>
              <p:nvPr/>
            </p:nvSpPr>
            <p:spPr>
              <a:xfrm>
                <a:off x="5875232" y="2180701"/>
                <a:ext cx="2575135" cy="2575135"/>
              </a:xfrm>
              <a:prstGeom prst="ellipse">
                <a:avLst/>
              </a:prstGeom>
              <a:solidFill>
                <a:srgbClr val="14678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2" name="Google Shape;302;p25"/>
              <p:cNvGrpSpPr/>
              <p:nvPr/>
            </p:nvGrpSpPr>
            <p:grpSpPr>
              <a:xfrm>
                <a:off x="6708892" y="3046524"/>
                <a:ext cx="903056" cy="931649"/>
                <a:chOff x="5878513" y="4124325"/>
                <a:chExt cx="601663" cy="620713"/>
              </a:xfrm>
            </p:grpSpPr>
            <p:sp>
              <p:nvSpPr>
                <p:cNvPr id="303" name="Google Shape;303;p25"/>
                <p:cNvSpPr/>
                <p:nvPr/>
              </p:nvSpPr>
              <p:spPr>
                <a:xfrm>
                  <a:off x="6035675" y="4124325"/>
                  <a:ext cx="50800" cy="152400"/>
                </a:xfrm>
                <a:custGeom>
                  <a:rect b="b" l="l" r="r" t="t"/>
                  <a:pathLst>
                    <a:path extrusionOk="0" h="47" w="16">
                      <a:moveTo>
                        <a:pt x="16" y="39"/>
                      </a:moveTo>
                      <a:cubicBezTo>
                        <a:pt x="16" y="44"/>
                        <a:pt x="13" y="47"/>
                        <a:pt x="8" y="47"/>
                      </a:cubicBezTo>
                      <a:cubicBezTo>
                        <a:pt x="8" y="47"/>
                        <a:pt x="8" y="47"/>
                        <a:pt x="8" y="47"/>
                      </a:cubicBezTo>
                      <a:cubicBezTo>
                        <a:pt x="4" y="47"/>
                        <a:pt x="0" y="44"/>
                        <a:pt x="0" y="39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13" y="0"/>
                        <a:pt x="16" y="4"/>
                        <a:pt x="16" y="8"/>
                      </a:cubicBezTo>
                      <a:lnTo>
                        <a:pt x="16" y="39"/>
                      </a:lnTo>
                      <a:close/>
                    </a:path>
                  </a:pathLst>
                </a:custGeom>
                <a:solidFill>
                  <a:srgbClr val="14678B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25"/>
                <p:cNvSpPr/>
                <p:nvPr/>
              </p:nvSpPr>
              <p:spPr>
                <a:xfrm>
                  <a:off x="6153150" y="4124325"/>
                  <a:ext cx="53975" cy="152400"/>
                </a:xfrm>
                <a:custGeom>
                  <a:rect b="b" l="l" r="r" t="t"/>
                  <a:pathLst>
                    <a:path extrusionOk="0" h="47" w="17">
                      <a:moveTo>
                        <a:pt x="17" y="39"/>
                      </a:moveTo>
                      <a:cubicBezTo>
                        <a:pt x="17" y="44"/>
                        <a:pt x="13" y="47"/>
                        <a:pt x="8" y="47"/>
                      </a:cubicBezTo>
                      <a:cubicBezTo>
                        <a:pt x="8" y="47"/>
                        <a:pt x="8" y="47"/>
                        <a:pt x="8" y="47"/>
                      </a:cubicBezTo>
                      <a:cubicBezTo>
                        <a:pt x="4" y="47"/>
                        <a:pt x="0" y="44"/>
                        <a:pt x="0" y="39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13" y="0"/>
                        <a:pt x="17" y="4"/>
                        <a:pt x="17" y="8"/>
                      </a:cubicBezTo>
                      <a:lnTo>
                        <a:pt x="17" y="39"/>
                      </a:lnTo>
                      <a:close/>
                    </a:path>
                  </a:pathLst>
                </a:custGeom>
                <a:solidFill>
                  <a:srgbClr val="14678B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25"/>
                <p:cNvSpPr/>
                <p:nvPr/>
              </p:nvSpPr>
              <p:spPr>
                <a:xfrm>
                  <a:off x="6272213" y="4124325"/>
                  <a:ext cx="53975" cy="152400"/>
                </a:xfrm>
                <a:custGeom>
                  <a:rect b="b" l="l" r="r" t="t"/>
                  <a:pathLst>
                    <a:path extrusionOk="0" h="47" w="17">
                      <a:moveTo>
                        <a:pt x="17" y="39"/>
                      </a:moveTo>
                      <a:cubicBezTo>
                        <a:pt x="17" y="44"/>
                        <a:pt x="13" y="47"/>
                        <a:pt x="9" y="47"/>
                      </a:cubicBezTo>
                      <a:cubicBezTo>
                        <a:pt x="9" y="47"/>
                        <a:pt x="9" y="47"/>
                        <a:pt x="9" y="47"/>
                      </a:cubicBezTo>
                      <a:cubicBezTo>
                        <a:pt x="4" y="47"/>
                        <a:pt x="0" y="44"/>
                        <a:pt x="0" y="39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3" y="0"/>
                        <a:pt x="17" y="4"/>
                        <a:pt x="17" y="8"/>
                      </a:cubicBezTo>
                      <a:lnTo>
                        <a:pt x="17" y="39"/>
                      </a:lnTo>
                      <a:close/>
                    </a:path>
                  </a:pathLst>
                </a:custGeom>
                <a:solidFill>
                  <a:srgbClr val="14678B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25"/>
                <p:cNvSpPr/>
                <p:nvPr/>
              </p:nvSpPr>
              <p:spPr>
                <a:xfrm>
                  <a:off x="5878513" y="4214813"/>
                  <a:ext cx="601663" cy="530225"/>
                </a:xfrm>
                <a:custGeom>
                  <a:rect b="b" l="l" r="r" t="t"/>
                  <a:pathLst>
                    <a:path extrusionOk="0" h="164" w="188">
                      <a:moveTo>
                        <a:pt x="174" y="0"/>
                      </a:moveTo>
                      <a:cubicBezTo>
                        <a:pt x="144" y="0"/>
                        <a:pt x="144" y="0"/>
                        <a:pt x="144" y="0"/>
                      </a:cubicBezTo>
                      <a:cubicBezTo>
                        <a:pt x="144" y="11"/>
                        <a:pt x="144" y="11"/>
                        <a:pt x="144" y="11"/>
                      </a:cubicBezTo>
                      <a:cubicBezTo>
                        <a:pt x="144" y="18"/>
                        <a:pt x="138" y="24"/>
                        <a:pt x="132" y="24"/>
                      </a:cubicBezTo>
                      <a:cubicBezTo>
                        <a:pt x="125" y="24"/>
                        <a:pt x="119" y="18"/>
                        <a:pt x="119" y="11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107" y="11"/>
                        <a:pt x="107" y="11"/>
                        <a:pt x="107" y="11"/>
                      </a:cubicBezTo>
                      <a:cubicBezTo>
                        <a:pt x="107" y="18"/>
                        <a:pt x="101" y="24"/>
                        <a:pt x="94" y="24"/>
                      </a:cubicBezTo>
                      <a:cubicBezTo>
                        <a:pt x="88" y="24"/>
                        <a:pt x="82" y="18"/>
                        <a:pt x="82" y="11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0" y="11"/>
                        <a:pt x="70" y="11"/>
                        <a:pt x="70" y="11"/>
                      </a:cubicBezTo>
                      <a:cubicBezTo>
                        <a:pt x="70" y="18"/>
                        <a:pt x="64" y="24"/>
                        <a:pt x="57" y="24"/>
                      </a:cubicBezTo>
                      <a:cubicBezTo>
                        <a:pt x="51" y="24"/>
                        <a:pt x="45" y="18"/>
                        <a:pt x="45" y="11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150"/>
                        <a:pt x="0" y="150"/>
                        <a:pt x="0" y="150"/>
                      </a:cubicBezTo>
                      <a:cubicBezTo>
                        <a:pt x="0" y="158"/>
                        <a:pt x="7" y="164"/>
                        <a:pt x="15" y="164"/>
                      </a:cubicBezTo>
                      <a:cubicBezTo>
                        <a:pt x="174" y="164"/>
                        <a:pt x="174" y="164"/>
                        <a:pt x="174" y="164"/>
                      </a:cubicBezTo>
                      <a:cubicBezTo>
                        <a:pt x="182" y="164"/>
                        <a:pt x="188" y="158"/>
                        <a:pt x="188" y="150"/>
                      </a:cubicBezTo>
                      <a:cubicBezTo>
                        <a:pt x="188" y="14"/>
                        <a:pt x="188" y="14"/>
                        <a:pt x="188" y="14"/>
                      </a:cubicBezTo>
                      <a:cubicBezTo>
                        <a:pt x="188" y="6"/>
                        <a:pt x="182" y="0"/>
                        <a:pt x="174" y="0"/>
                      </a:cubicBezTo>
                      <a:close/>
                      <a:moveTo>
                        <a:pt x="172" y="136"/>
                      </a:moveTo>
                      <a:cubicBezTo>
                        <a:pt x="172" y="143"/>
                        <a:pt x="167" y="148"/>
                        <a:pt x="160" y="148"/>
                      </a:cubicBezTo>
                      <a:cubicBezTo>
                        <a:pt x="29" y="148"/>
                        <a:pt x="29" y="148"/>
                        <a:pt x="29" y="148"/>
                      </a:cubicBezTo>
                      <a:cubicBezTo>
                        <a:pt x="22" y="148"/>
                        <a:pt x="17" y="143"/>
                        <a:pt x="17" y="136"/>
                      </a:cubicBezTo>
                      <a:cubicBezTo>
                        <a:pt x="17" y="42"/>
                        <a:pt x="17" y="42"/>
                        <a:pt x="17" y="42"/>
                      </a:cubicBezTo>
                      <a:cubicBezTo>
                        <a:pt x="172" y="42"/>
                        <a:pt x="172" y="42"/>
                        <a:pt x="172" y="42"/>
                      </a:cubicBezTo>
                      <a:lnTo>
                        <a:pt x="172" y="136"/>
                      </a:lnTo>
                      <a:close/>
                    </a:path>
                  </a:pathLst>
                </a:custGeom>
                <a:solidFill>
                  <a:srgbClr val="14678B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307;p25"/>
                <p:cNvSpPr/>
                <p:nvPr/>
              </p:nvSpPr>
              <p:spPr>
                <a:xfrm>
                  <a:off x="6057900" y="4405313"/>
                  <a:ext cx="246063" cy="236538"/>
                </a:xfrm>
                <a:custGeom>
                  <a:rect b="b" l="l" r="r" t="t"/>
                  <a:pathLst>
                    <a:path extrusionOk="0" h="73" w="77">
                      <a:moveTo>
                        <a:pt x="38" y="1"/>
                      </a:moveTo>
                      <a:cubicBezTo>
                        <a:pt x="38" y="0"/>
                        <a:pt x="39" y="0"/>
                        <a:pt x="39" y="1"/>
                      </a:cubicBezTo>
                      <a:cubicBezTo>
                        <a:pt x="49" y="23"/>
                        <a:pt x="49" y="23"/>
                        <a:pt x="49" y="23"/>
                      </a:cubicBezTo>
                      <a:cubicBezTo>
                        <a:pt x="49" y="24"/>
                        <a:pt x="51" y="25"/>
                        <a:pt x="52" y="25"/>
                      </a:cubicBezTo>
                      <a:cubicBezTo>
                        <a:pt x="75" y="28"/>
                        <a:pt x="75" y="28"/>
                        <a:pt x="75" y="28"/>
                      </a:cubicBezTo>
                      <a:cubicBezTo>
                        <a:pt x="77" y="28"/>
                        <a:pt x="77" y="28"/>
                        <a:pt x="76" y="29"/>
                      </a:cubicBezTo>
                      <a:cubicBezTo>
                        <a:pt x="58" y="45"/>
                        <a:pt x="58" y="45"/>
                        <a:pt x="58" y="45"/>
                      </a:cubicBezTo>
                      <a:cubicBezTo>
                        <a:pt x="58" y="46"/>
                        <a:pt x="57" y="47"/>
                        <a:pt x="57" y="48"/>
                      </a:cubicBezTo>
                      <a:cubicBezTo>
                        <a:pt x="62" y="72"/>
                        <a:pt x="62" y="72"/>
                        <a:pt x="62" y="72"/>
                      </a:cubicBezTo>
                      <a:cubicBezTo>
                        <a:pt x="62" y="73"/>
                        <a:pt x="62" y="73"/>
                        <a:pt x="61" y="73"/>
                      </a:cubicBezTo>
                      <a:cubicBezTo>
                        <a:pt x="40" y="61"/>
                        <a:pt x="40" y="61"/>
                        <a:pt x="40" y="61"/>
                      </a:cubicBezTo>
                      <a:cubicBezTo>
                        <a:pt x="39" y="60"/>
                        <a:pt x="38" y="60"/>
                        <a:pt x="37" y="61"/>
                      </a:cubicBezTo>
                      <a:cubicBezTo>
                        <a:pt x="16" y="73"/>
                        <a:pt x="16" y="73"/>
                        <a:pt x="16" y="73"/>
                      </a:cubicBezTo>
                      <a:cubicBezTo>
                        <a:pt x="15" y="73"/>
                        <a:pt x="15" y="73"/>
                        <a:pt x="15" y="72"/>
                      </a:cubicBezTo>
                      <a:cubicBezTo>
                        <a:pt x="20" y="48"/>
                        <a:pt x="20" y="48"/>
                        <a:pt x="20" y="48"/>
                      </a:cubicBezTo>
                      <a:cubicBezTo>
                        <a:pt x="20" y="47"/>
                        <a:pt x="19" y="46"/>
                        <a:pt x="19" y="45"/>
                      </a:cubicBezTo>
                      <a:cubicBezTo>
                        <a:pt x="1" y="29"/>
                        <a:pt x="1" y="29"/>
                        <a:pt x="1" y="29"/>
                      </a:cubicBezTo>
                      <a:cubicBezTo>
                        <a:pt x="0" y="28"/>
                        <a:pt x="0" y="28"/>
                        <a:pt x="1" y="28"/>
                      </a:cubicBezTo>
                      <a:cubicBezTo>
                        <a:pt x="25" y="25"/>
                        <a:pt x="25" y="25"/>
                        <a:pt x="25" y="25"/>
                      </a:cubicBezTo>
                      <a:cubicBezTo>
                        <a:pt x="26" y="25"/>
                        <a:pt x="27" y="24"/>
                        <a:pt x="28" y="23"/>
                      </a:cubicBezTo>
                      <a:lnTo>
                        <a:pt x="38" y="1"/>
                      </a:lnTo>
                      <a:close/>
                    </a:path>
                  </a:pathLst>
                </a:custGeom>
                <a:solidFill>
                  <a:srgbClr val="14678B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08" name="Google Shape;308;p25"/>
            <p:cNvSpPr txBox="1"/>
            <p:nvPr/>
          </p:nvSpPr>
          <p:spPr>
            <a:xfrm>
              <a:off x="83773" y="4098088"/>
              <a:ext cx="30243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73046"/>
                  </a:solidFill>
                  <a:latin typeface="Calibri"/>
                  <a:ea typeface="Calibri"/>
                  <a:cs typeface="Calibri"/>
                  <a:sym typeface="Calibri"/>
                </a:rPr>
                <a:t>Major States</a:t>
              </a:r>
              <a:endParaRPr b="0" i="0" sz="2000" u="none" cap="none" strike="noStrike">
                <a:solidFill>
                  <a:srgbClr val="0730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p25"/>
          <p:cNvGrpSpPr/>
          <p:nvPr/>
        </p:nvGrpSpPr>
        <p:grpSpPr>
          <a:xfrm>
            <a:off x="388492" y="4557289"/>
            <a:ext cx="3024336" cy="1131536"/>
            <a:chOff x="388492" y="4557289"/>
            <a:chExt cx="3024336" cy="1131536"/>
          </a:xfrm>
        </p:grpSpPr>
        <p:grpSp>
          <p:nvGrpSpPr>
            <p:cNvPr id="310" name="Google Shape;310;p25"/>
            <p:cNvGrpSpPr/>
            <p:nvPr/>
          </p:nvGrpSpPr>
          <p:grpSpPr>
            <a:xfrm>
              <a:off x="971567" y="4557289"/>
              <a:ext cx="882295" cy="792088"/>
              <a:chOff x="3596986" y="2119084"/>
              <a:chExt cx="1380008" cy="1426291"/>
            </a:xfrm>
          </p:grpSpPr>
          <p:sp>
            <p:nvSpPr>
              <p:cNvPr id="311" name="Google Shape;311;p25"/>
              <p:cNvSpPr/>
              <p:nvPr/>
            </p:nvSpPr>
            <p:spPr>
              <a:xfrm>
                <a:off x="3596986" y="2119084"/>
                <a:ext cx="1380008" cy="1426291"/>
              </a:xfrm>
              <a:prstGeom prst="ellipse">
                <a:avLst/>
              </a:prstGeom>
              <a:solidFill>
                <a:srgbClr val="294271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2" name="Google Shape;312;p25"/>
              <p:cNvGrpSpPr/>
              <p:nvPr/>
            </p:nvGrpSpPr>
            <p:grpSpPr>
              <a:xfrm>
                <a:off x="4082777" y="2600876"/>
                <a:ext cx="490800" cy="560081"/>
                <a:chOff x="6316663" y="2112963"/>
                <a:chExt cx="463550" cy="563024"/>
              </a:xfrm>
            </p:grpSpPr>
            <p:sp>
              <p:nvSpPr>
                <p:cNvPr id="313" name="Google Shape;313;p25"/>
                <p:cNvSpPr/>
                <p:nvPr/>
              </p:nvSpPr>
              <p:spPr>
                <a:xfrm>
                  <a:off x="6392862" y="2210848"/>
                  <a:ext cx="387350" cy="465139"/>
                </a:xfrm>
                <a:custGeom>
                  <a:rect b="b" l="l" r="r" t="t"/>
                  <a:pathLst>
                    <a:path extrusionOk="0" h="144" w="121">
                      <a:moveTo>
                        <a:pt x="118" y="122"/>
                      </a:moveTo>
                      <a:cubicBezTo>
                        <a:pt x="115" y="122"/>
                        <a:pt x="114" y="124"/>
                        <a:pt x="114" y="126"/>
                      </a:cubicBezTo>
                      <a:cubicBezTo>
                        <a:pt x="114" y="136"/>
                        <a:pt x="114" y="136"/>
                        <a:pt x="114" y="136"/>
                      </a:cubicBezTo>
                      <a:cubicBezTo>
                        <a:pt x="19" y="136"/>
                        <a:pt x="19" y="136"/>
                        <a:pt x="19" y="136"/>
                      </a:cubicBezTo>
                      <a:cubicBezTo>
                        <a:pt x="13" y="136"/>
                        <a:pt x="8" y="132"/>
                        <a:pt x="8" y="126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8" y="125"/>
                        <a:pt x="8" y="125"/>
                        <a:pt x="8" y="125"/>
                      </a:cubicBezTo>
                      <a:cubicBezTo>
                        <a:pt x="8" y="119"/>
                        <a:pt x="13" y="115"/>
                        <a:pt x="19" y="115"/>
                      </a:cubicBezTo>
                      <a:cubicBezTo>
                        <a:pt x="117" y="115"/>
                        <a:pt x="117" y="115"/>
                        <a:pt x="117" y="115"/>
                      </a:cubicBezTo>
                      <a:cubicBezTo>
                        <a:pt x="117" y="115"/>
                        <a:pt x="117" y="115"/>
                        <a:pt x="117" y="115"/>
                      </a:cubicBezTo>
                      <a:cubicBezTo>
                        <a:pt x="118" y="115"/>
                        <a:pt x="118" y="115"/>
                        <a:pt x="118" y="115"/>
                      </a:cubicBezTo>
                      <a:cubicBezTo>
                        <a:pt x="120" y="115"/>
                        <a:pt x="121" y="113"/>
                        <a:pt x="121" y="111"/>
                      </a:cubicBezTo>
                      <a:cubicBezTo>
                        <a:pt x="121" y="3"/>
                        <a:pt x="121" y="3"/>
                        <a:pt x="121" y="3"/>
                      </a:cubicBezTo>
                      <a:cubicBezTo>
                        <a:pt x="121" y="1"/>
                        <a:pt x="120" y="0"/>
                        <a:pt x="118" y="0"/>
                      </a:cubicBezTo>
                      <a:cubicBezTo>
                        <a:pt x="117" y="0"/>
                        <a:pt x="117" y="0"/>
                        <a:pt x="117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20"/>
                        <a:pt x="0" y="22"/>
                      </a:cubicBezTo>
                      <a:cubicBezTo>
                        <a:pt x="0" y="32"/>
                        <a:pt x="0" y="61"/>
                        <a:pt x="0" y="85"/>
                      </a:cubicBezTo>
                      <a:cubicBezTo>
                        <a:pt x="0" y="87"/>
                        <a:pt x="0" y="89"/>
                        <a:pt x="0" y="91"/>
                      </a:cubicBezTo>
                      <a:cubicBezTo>
                        <a:pt x="0" y="107"/>
                        <a:pt x="0" y="121"/>
                        <a:pt x="0" y="1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127"/>
                        <a:pt x="0" y="129"/>
                        <a:pt x="1" y="130"/>
                      </a:cubicBezTo>
                      <a:cubicBezTo>
                        <a:pt x="3" y="138"/>
                        <a:pt x="9" y="143"/>
                        <a:pt x="17" y="144"/>
                      </a:cubicBezTo>
                      <a:cubicBezTo>
                        <a:pt x="18" y="144"/>
                        <a:pt x="18" y="144"/>
                        <a:pt x="18" y="144"/>
                      </a:cubicBezTo>
                      <a:cubicBezTo>
                        <a:pt x="118" y="144"/>
                        <a:pt x="118" y="144"/>
                        <a:pt x="118" y="144"/>
                      </a:cubicBezTo>
                      <a:cubicBezTo>
                        <a:pt x="120" y="144"/>
                        <a:pt x="121" y="142"/>
                        <a:pt x="121" y="140"/>
                      </a:cubicBezTo>
                      <a:cubicBezTo>
                        <a:pt x="121" y="126"/>
                        <a:pt x="121" y="126"/>
                        <a:pt x="121" y="126"/>
                      </a:cubicBezTo>
                      <a:cubicBezTo>
                        <a:pt x="121" y="124"/>
                        <a:pt x="120" y="122"/>
                        <a:pt x="118" y="1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25"/>
                <p:cNvSpPr/>
                <p:nvPr/>
              </p:nvSpPr>
              <p:spPr>
                <a:xfrm>
                  <a:off x="6392863" y="2190750"/>
                  <a:ext cx="387350" cy="465138"/>
                </a:xfrm>
                <a:custGeom>
                  <a:rect b="b" l="l" r="r" t="t"/>
                  <a:pathLst>
                    <a:path extrusionOk="0" h="144" w="121">
                      <a:moveTo>
                        <a:pt x="18" y="136"/>
                      </a:moveTo>
                      <a:cubicBezTo>
                        <a:pt x="13" y="136"/>
                        <a:pt x="8" y="131"/>
                        <a:pt x="8" y="126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8" y="125"/>
                        <a:pt x="8" y="125"/>
                        <a:pt x="8" y="125"/>
                      </a:cubicBezTo>
                      <a:cubicBezTo>
                        <a:pt x="8" y="119"/>
                        <a:pt x="13" y="115"/>
                        <a:pt x="18" y="115"/>
                      </a:cubicBezTo>
                      <a:cubicBezTo>
                        <a:pt x="18" y="109"/>
                        <a:pt x="18" y="109"/>
                        <a:pt x="18" y="109"/>
                      </a:cubicBezTo>
                      <a:cubicBezTo>
                        <a:pt x="18" y="85"/>
                        <a:pt x="18" y="56"/>
                        <a:pt x="18" y="46"/>
                      </a:cubicBezTo>
                      <a:cubicBezTo>
                        <a:pt x="18" y="43"/>
                        <a:pt x="18" y="43"/>
                        <a:pt x="18" y="43"/>
                      </a:cubicBezTo>
                      <a:cubicBezTo>
                        <a:pt x="18" y="43"/>
                        <a:pt x="18" y="42"/>
                        <a:pt x="18" y="42"/>
                      </a:cubicBezTo>
                      <a:cubicBezTo>
                        <a:pt x="18" y="29"/>
                        <a:pt x="29" y="18"/>
                        <a:pt x="43" y="18"/>
                      </a:cubicBezTo>
                      <a:cubicBezTo>
                        <a:pt x="121" y="18"/>
                        <a:pt x="121" y="18"/>
                        <a:pt x="121" y="18"/>
                      </a:cubicBezTo>
                      <a:cubicBezTo>
                        <a:pt x="121" y="3"/>
                        <a:pt x="121" y="3"/>
                        <a:pt x="121" y="3"/>
                      </a:cubicBezTo>
                      <a:cubicBezTo>
                        <a:pt x="121" y="1"/>
                        <a:pt x="120" y="0"/>
                        <a:pt x="118" y="0"/>
                      </a:cubicBezTo>
                      <a:cubicBezTo>
                        <a:pt x="117" y="0"/>
                        <a:pt x="117" y="0"/>
                        <a:pt x="117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20"/>
                        <a:pt x="0" y="22"/>
                      </a:cubicBezTo>
                      <a:cubicBezTo>
                        <a:pt x="0" y="32"/>
                        <a:pt x="0" y="61"/>
                        <a:pt x="0" y="85"/>
                      </a:cubicBezTo>
                      <a:cubicBezTo>
                        <a:pt x="0" y="87"/>
                        <a:pt x="0" y="89"/>
                        <a:pt x="0" y="91"/>
                      </a:cubicBezTo>
                      <a:cubicBezTo>
                        <a:pt x="0" y="107"/>
                        <a:pt x="0" y="121"/>
                        <a:pt x="0" y="1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127"/>
                        <a:pt x="0" y="129"/>
                        <a:pt x="1" y="130"/>
                      </a:cubicBezTo>
                      <a:cubicBezTo>
                        <a:pt x="3" y="138"/>
                        <a:pt x="9" y="143"/>
                        <a:pt x="17" y="144"/>
                      </a:cubicBezTo>
                      <a:cubicBezTo>
                        <a:pt x="18" y="144"/>
                        <a:pt x="18" y="144"/>
                        <a:pt x="18" y="144"/>
                      </a:cubicBezTo>
                      <a:cubicBezTo>
                        <a:pt x="18" y="144"/>
                        <a:pt x="18" y="144"/>
                        <a:pt x="18" y="144"/>
                      </a:cubicBezTo>
                      <a:cubicBezTo>
                        <a:pt x="18" y="142"/>
                        <a:pt x="18" y="139"/>
                        <a:pt x="18" y="1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25"/>
                <p:cNvSpPr/>
                <p:nvPr/>
              </p:nvSpPr>
              <p:spPr>
                <a:xfrm>
                  <a:off x="6316663" y="2112963"/>
                  <a:ext cx="385763" cy="465138"/>
                </a:xfrm>
                <a:custGeom>
                  <a:rect b="b" l="l" r="r" t="t"/>
                  <a:pathLst>
                    <a:path extrusionOk="0" h="144" w="121">
                      <a:moveTo>
                        <a:pt x="18" y="136"/>
                      </a:moveTo>
                      <a:cubicBezTo>
                        <a:pt x="13" y="136"/>
                        <a:pt x="8" y="131"/>
                        <a:pt x="8" y="126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8" y="125"/>
                        <a:pt x="8" y="125"/>
                        <a:pt x="8" y="125"/>
                      </a:cubicBezTo>
                      <a:cubicBezTo>
                        <a:pt x="8" y="119"/>
                        <a:pt x="13" y="115"/>
                        <a:pt x="18" y="115"/>
                      </a:cubicBezTo>
                      <a:cubicBezTo>
                        <a:pt x="18" y="109"/>
                        <a:pt x="18" y="109"/>
                        <a:pt x="18" y="109"/>
                      </a:cubicBezTo>
                      <a:cubicBezTo>
                        <a:pt x="18" y="85"/>
                        <a:pt x="18" y="56"/>
                        <a:pt x="18" y="46"/>
                      </a:cubicBezTo>
                      <a:cubicBezTo>
                        <a:pt x="18" y="43"/>
                        <a:pt x="18" y="43"/>
                        <a:pt x="18" y="43"/>
                      </a:cubicBezTo>
                      <a:cubicBezTo>
                        <a:pt x="18" y="43"/>
                        <a:pt x="18" y="42"/>
                        <a:pt x="18" y="42"/>
                      </a:cubicBezTo>
                      <a:cubicBezTo>
                        <a:pt x="18" y="29"/>
                        <a:pt x="29" y="18"/>
                        <a:pt x="43" y="18"/>
                      </a:cubicBezTo>
                      <a:cubicBezTo>
                        <a:pt x="121" y="18"/>
                        <a:pt x="121" y="18"/>
                        <a:pt x="121" y="18"/>
                      </a:cubicBezTo>
                      <a:cubicBezTo>
                        <a:pt x="121" y="3"/>
                        <a:pt x="121" y="3"/>
                        <a:pt x="121" y="3"/>
                      </a:cubicBezTo>
                      <a:cubicBezTo>
                        <a:pt x="121" y="1"/>
                        <a:pt x="120" y="0"/>
                        <a:pt x="118" y="0"/>
                      </a:cubicBezTo>
                      <a:cubicBezTo>
                        <a:pt x="117" y="0"/>
                        <a:pt x="117" y="0"/>
                        <a:pt x="117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20"/>
                        <a:pt x="0" y="22"/>
                      </a:cubicBezTo>
                      <a:cubicBezTo>
                        <a:pt x="0" y="32"/>
                        <a:pt x="0" y="61"/>
                        <a:pt x="0" y="85"/>
                      </a:cubicBezTo>
                      <a:cubicBezTo>
                        <a:pt x="0" y="87"/>
                        <a:pt x="0" y="89"/>
                        <a:pt x="0" y="91"/>
                      </a:cubicBezTo>
                      <a:cubicBezTo>
                        <a:pt x="0" y="107"/>
                        <a:pt x="0" y="121"/>
                        <a:pt x="0" y="1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127"/>
                        <a:pt x="0" y="129"/>
                        <a:pt x="1" y="130"/>
                      </a:cubicBezTo>
                      <a:cubicBezTo>
                        <a:pt x="3" y="138"/>
                        <a:pt x="9" y="143"/>
                        <a:pt x="17" y="144"/>
                      </a:cubicBezTo>
                      <a:cubicBezTo>
                        <a:pt x="18" y="144"/>
                        <a:pt x="18" y="144"/>
                        <a:pt x="18" y="144"/>
                      </a:cubicBezTo>
                      <a:cubicBezTo>
                        <a:pt x="18" y="144"/>
                        <a:pt x="18" y="144"/>
                        <a:pt x="18" y="144"/>
                      </a:cubicBezTo>
                      <a:cubicBezTo>
                        <a:pt x="18" y="142"/>
                        <a:pt x="18" y="139"/>
                        <a:pt x="18" y="1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16" name="Google Shape;316;p25"/>
            <p:cNvSpPr txBox="1"/>
            <p:nvPr/>
          </p:nvSpPr>
          <p:spPr>
            <a:xfrm>
              <a:off x="388492" y="5288715"/>
              <a:ext cx="30243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73046"/>
                  </a:solidFill>
                  <a:latin typeface="Calibri"/>
                  <a:ea typeface="Calibri"/>
                  <a:cs typeface="Calibri"/>
                  <a:sym typeface="Calibri"/>
                </a:rPr>
                <a:t>Important Updates</a:t>
              </a:r>
              <a:endParaRPr b="0" i="0" sz="2000" u="none" cap="none" strike="noStrike">
                <a:solidFill>
                  <a:srgbClr val="0730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25"/>
          <p:cNvGrpSpPr/>
          <p:nvPr/>
        </p:nvGrpSpPr>
        <p:grpSpPr>
          <a:xfrm>
            <a:off x="-41215" y="5682205"/>
            <a:ext cx="3024336" cy="1171241"/>
            <a:chOff x="-41215" y="5682205"/>
            <a:chExt cx="3024336" cy="1171241"/>
          </a:xfrm>
        </p:grpSpPr>
        <p:sp>
          <p:nvSpPr>
            <p:cNvPr id="318" name="Google Shape;318;p25"/>
            <p:cNvSpPr/>
            <p:nvPr/>
          </p:nvSpPr>
          <p:spPr>
            <a:xfrm>
              <a:off x="1010924" y="5682205"/>
              <a:ext cx="833660" cy="819682"/>
            </a:xfrm>
            <a:prstGeom prst="ellipse">
              <a:avLst/>
            </a:prstGeom>
            <a:solidFill>
              <a:srgbClr val="FE0AFE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9" name="Google Shape;319;p25"/>
            <p:cNvGrpSpPr/>
            <p:nvPr/>
          </p:nvGrpSpPr>
          <p:grpSpPr>
            <a:xfrm>
              <a:off x="1164110" y="5853553"/>
              <a:ext cx="497205" cy="476985"/>
              <a:chOff x="8027988" y="927101"/>
              <a:chExt cx="4151313" cy="4122738"/>
            </a:xfrm>
          </p:grpSpPr>
          <p:sp>
            <p:nvSpPr>
              <p:cNvPr id="320" name="Google Shape;320;p25"/>
              <p:cNvSpPr/>
              <p:nvPr/>
            </p:nvSpPr>
            <p:spPr>
              <a:xfrm>
                <a:off x="9170988" y="927101"/>
                <a:ext cx="1863725" cy="2184400"/>
              </a:xfrm>
              <a:custGeom>
                <a:rect b="b" l="l" r="r" t="t"/>
                <a:pathLst>
                  <a:path extrusionOk="0" h="2752" w="2347">
                    <a:moveTo>
                      <a:pt x="1174" y="0"/>
                    </a:moveTo>
                    <a:lnTo>
                      <a:pt x="1251" y="1"/>
                    </a:lnTo>
                    <a:lnTo>
                      <a:pt x="1327" y="6"/>
                    </a:lnTo>
                    <a:lnTo>
                      <a:pt x="1401" y="15"/>
                    </a:lnTo>
                    <a:lnTo>
                      <a:pt x="1473" y="27"/>
                    </a:lnTo>
                    <a:lnTo>
                      <a:pt x="1544" y="43"/>
                    </a:lnTo>
                    <a:lnTo>
                      <a:pt x="1613" y="62"/>
                    </a:lnTo>
                    <a:lnTo>
                      <a:pt x="1680" y="86"/>
                    </a:lnTo>
                    <a:lnTo>
                      <a:pt x="1745" y="113"/>
                    </a:lnTo>
                    <a:lnTo>
                      <a:pt x="1807" y="144"/>
                    </a:lnTo>
                    <a:lnTo>
                      <a:pt x="1867" y="181"/>
                    </a:lnTo>
                    <a:lnTo>
                      <a:pt x="1924" y="222"/>
                    </a:lnTo>
                    <a:lnTo>
                      <a:pt x="1977" y="269"/>
                    </a:lnTo>
                    <a:lnTo>
                      <a:pt x="2029" y="320"/>
                    </a:lnTo>
                    <a:lnTo>
                      <a:pt x="2077" y="375"/>
                    </a:lnTo>
                    <a:lnTo>
                      <a:pt x="2121" y="437"/>
                    </a:lnTo>
                    <a:lnTo>
                      <a:pt x="2161" y="504"/>
                    </a:lnTo>
                    <a:lnTo>
                      <a:pt x="2199" y="576"/>
                    </a:lnTo>
                    <a:lnTo>
                      <a:pt x="2233" y="654"/>
                    </a:lnTo>
                    <a:lnTo>
                      <a:pt x="2261" y="738"/>
                    </a:lnTo>
                    <a:lnTo>
                      <a:pt x="2287" y="829"/>
                    </a:lnTo>
                    <a:lnTo>
                      <a:pt x="2309" y="924"/>
                    </a:lnTo>
                    <a:lnTo>
                      <a:pt x="2325" y="1028"/>
                    </a:lnTo>
                    <a:lnTo>
                      <a:pt x="2337" y="1138"/>
                    </a:lnTo>
                    <a:lnTo>
                      <a:pt x="2344" y="1252"/>
                    </a:lnTo>
                    <a:lnTo>
                      <a:pt x="2347" y="1377"/>
                    </a:lnTo>
                    <a:lnTo>
                      <a:pt x="2342" y="1494"/>
                    </a:lnTo>
                    <a:lnTo>
                      <a:pt x="2330" y="1611"/>
                    </a:lnTo>
                    <a:lnTo>
                      <a:pt x="2309" y="1724"/>
                    </a:lnTo>
                    <a:lnTo>
                      <a:pt x="2280" y="1832"/>
                    </a:lnTo>
                    <a:lnTo>
                      <a:pt x="2245" y="1937"/>
                    </a:lnTo>
                    <a:lnTo>
                      <a:pt x="2202" y="2039"/>
                    </a:lnTo>
                    <a:lnTo>
                      <a:pt x="2153" y="2134"/>
                    </a:lnTo>
                    <a:lnTo>
                      <a:pt x="2097" y="2224"/>
                    </a:lnTo>
                    <a:lnTo>
                      <a:pt x="2036" y="2309"/>
                    </a:lnTo>
                    <a:lnTo>
                      <a:pt x="1969" y="2387"/>
                    </a:lnTo>
                    <a:lnTo>
                      <a:pt x="1897" y="2459"/>
                    </a:lnTo>
                    <a:lnTo>
                      <a:pt x="1819" y="2524"/>
                    </a:lnTo>
                    <a:lnTo>
                      <a:pt x="1738" y="2583"/>
                    </a:lnTo>
                    <a:lnTo>
                      <a:pt x="1653" y="2633"/>
                    </a:lnTo>
                    <a:lnTo>
                      <a:pt x="1564" y="2674"/>
                    </a:lnTo>
                    <a:lnTo>
                      <a:pt x="1470" y="2707"/>
                    </a:lnTo>
                    <a:lnTo>
                      <a:pt x="1374" y="2731"/>
                    </a:lnTo>
                    <a:lnTo>
                      <a:pt x="1274" y="2747"/>
                    </a:lnTo>
                    <a:lnTo>
                      <a:pt x="1174" y="2752"/>
                    </a:lnTo>
                    <a:lnTo>
                      <a:pt x="1073" y="2747"/>
                    </a:lnTo>
                    <a:lnTo>
                      <a:pt x="974" y="2731"/>
                    </a:lnTo>
                    <a:lnTo>
                      <a:pt x="877" y="2707"/>
                    </a:lnTo>
                    <a:lnTo>
                      <a:pt x="785" y="2674"/>
                    </a:lnTo>
                    <a:lnTo>
                      <a:pt x="694" y="2633"/>
                    </a:lnTo>
                    <a:lnTo>
                      <a:pt x="609" y="2583"/>
                    </a:lnTo>
                    <a:lnTo>
                      <a:pt x="527" y="2524"/>
                    </a:lnTo>
                    <a:lnTo>
                      <a:pt x="450" y="2459"/>
                    </a:lnTo>
                    <a:lnTo>
                      <a:pt x="378" y="2387"/>
                    </a:lnTo>
                    <a:lnTo>
                      <a:pt x="311" y="2309"/>
                    </a:lnTo>
                    <a:lnTo>
                      <a:pt x="249" y="2224"/>
                    </a:lnTo>
                    <a:lnTo>
                      <a:pt x="194" y="2134"/>
                    </a:lnTo>
                    <a:lnTo>
                      <a:pt x="145" y="2039"/>
                    </a:lnTo>
                    <a:lnTo>
                      <a:pt x="102" y="1937"/>
                    </a:lnTo>
                    <a:lnTo>
                      <a:pt x="67" y="1832"/>
                    </a:lnTo>
                    <a:lnTo>
                      <a:pt x="38" y="1724"/>
                    </a:lnTo>
                    <a:lnTo>
                      <a:pt x="17" y="1611"/>
                    </a:lnTo>
                    <a:lnTo>
                      <a:pt x="5" y="1494"/>
                    </a:lnTo>
                    <a:lnTo>
                      <a:pt x="0" y="1377"/>
                    </a:lnTo>
                    <a:lnTo>
                      <a:pt x="3" y="1252"/>
                    </a:lnTo>
                    <a:lnTo>
                      <a:pt x="9" y="1138"/>
                    </a:lnTo>
                    <a:lnTo>
                      <a:pt x="22" y="1028"/>
                    </a:lnTo>
                    <a:lnTo>
                      <a:pt x="40" y="924"/>
                    </a:lnTo>
                    <a:lnTo>
                      <a:pt x="60" y="829"/>
                    </a:lnTo>
                    <a:lnTo>
                      <a:pt x="86" y="738"/>
                    </a:lnTo>
                    <a:lnTo>
                      <a:pt x="114" y="654"/>
                    </a:lnTo>
                    <a:lnTo>
                      <a:pt x="148" y="576"/>
                    </a:lnTo>
                    <a:lnTo>
                      <a:pt x="186" y="504"/>
                    </a:lnTo>
                    <a:lnTo>
                      <a:pt x="227" y="437"/>
                    </a:lnTo>
                    <a:lnTo>
                      <a:pt x="272" y="375"/>
                    </a:lnTo>
                    <a:lnTo>
                      <a:pt x="319" y="320"/>
                    </a:lnTo>
                    <a:lnTo>
                      <a:pt x="370" y="269"/>
                    </a:lnTo>
                    <a:lnTo>
                      <a:pt x="424" y="222"/>
                    </a:lnTo>
                    <a:lnTo>
                      <a:pt x="481" y="181"/>
                    </a:lnTo>
                    <a:lnTo>
                      <a:pt x="540" y="144"/>
                    </a:lnTo>
                    <a:lnTo>
                      <a:pt x="602" y="113"/>
                    </a:lnTo>
                    <a:lnTo>
                      <a:pt x="667" y="86"/>
                    </a:lnTo>
                    <a:lnTo>
                      <a:pt x="734" y="62"/>
                    </a:lnTo>
                    <a:lnTo>
                      <a:pt x="802" y="43"/>
                    </a:lnTo>
                    <a:lnTo>
                      <a:pt x="874" y="27"/>
                    </a:lnTo>
                    <a:lnTo>
                      <a:pt x="947" y="15"/>
                    </a:lnTo>
                    <a:lnTo>
                      <a:pt x="1020" y="6"/>
                    </a:lnTo>
                    <a:lnTo>
                      <a:pt x="1096" y="1"/>
                    </a:lnTo>
                    <a:lnTo>
                      <a:pt x="11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5"/>
              <p:cNvSpPr/>
              <p:nvPr/>
            </p:nvSpPr>
            <p:spPr>
              <a:xfrm>
                <a:off x="8027988" y="3159126"/>
                <a:ext cx="4151313" cy="1890713"/>
              </a:xfrm>
              <a:custGeom>
                <a:rect b="b" l="l" r="r" t="t"/>
                <a:pathLst>
                  <a:path extrusionOk="0" h="2381" w="5231">
                    <a:moveTo>
                      <a:pt x="1689" y="0"/>
                    </a:moveTo>
                    <a:lnTo>
                      <a:pt x="1711" y="1"/>
                    </a:lnTo>
                    <a:lnTo>
                      <a:pt x="1732" y="12"/>
                    </a:lnTo>
                    <a:lnTo>
                      <a:pt x="1819" y="74"/>
                    </a:lnTo>
                    <a:lnTo>
                      <a:pt x="1911" y="128"/>
                    </a:lnTo>
                    <a:lnTo>
                      <a:pt x="2005" y="178"/>
                    </a:lnTo>
                    <a:lnTo>
                      <a:pt x="2102" y="218"/>
                    </a:lnTo>
                    <a:lnTo>
                      <a:pt x="2200" y="253"/>
                    </a:lnTo>
                    <a:lnTo>
                      <a:pt x="2302" y="278"/>
                    </a:lnTo>
                    <a:lnTo>
                      <a:pt x="2405" y="297"/>
                    </a:lnTo>
                    <a:lnTo>
                      <a:pt x="2509" y="308"/>
                    </a:lnTo>
                    <a:lnTo>
                      <a:pt x="2615" y="313"/>
                    </a:lnTo>
                    <a:lnTo>
                      <a:pt x="2720" y="308"/>
                    </a:lnTo>
                    <a:lnTo>
                      <a:pt x="2825" y="297"/>
                    </a:lnTo>
                    <a:lnTo>
                      <a:pt x="2927" y="278"/>
                    </a:lnTo>
                    <a:lnTo>
                      <a:pt x="3028" y="253"/>
                    </a:lnTo>
                    <a:lnTo>
                      <a:pt x="3127" y="218"/>
                    </a:lnTo>
                    <a:lnTo>
                      <a:pt x="3224" y="178"/>
                    </a:lnTo>
                    <a:lnTo>
                      <a:pt x="3319" y="128"/>
                    </a:lnTo>
                    <a:lnTo>
                      <a:pt x="3410" y="74"/>
                    </a:lnTo>
                    <a:lnTo>
                      <a:pt x="3499" y="12"/>
                    </a:lnTo>
                    <a:lnTo>
                      <a:pt x="3518" y="1"/>
                    </a:lnTo>
                    <a:lnTo>
                      <a:pt x="3540" y="0"/>
                    </a:lnTo>
                    <a:lnTo>
                      <a:pt x="3561" y="6"/>
                    </a:lnTo>
                    <a:lnTo>
                      <a:pt x="4479" y="485"/>
                    </a:lnTo>
                    <a:lnTo>
                      <a:pt x="4522" y="512"/>
                    </a:lnTo>
                    <a:lnTo>
                      <a:pt x="4559" y="546"/>
                    </a:lnTo>
                    <a:lnTo>
                      <a:pt x="4590" y="584"/>
                    </a:lnTo>
                    <a:lnTo>
                      <a:pt x="4614" y="628"/>
                    </a:lnTo>
                    <a:lnTo>
                      <a:pt x="5205" y="1964"/>
                    </a:lnTo>
                    <a:lnTo>
                      <a:pt x="5221" y="2012"/>
                    </a:lnTo>
                    <a:lnTo>
                      <a:pt x="5231" y="2060"/>
                    </a:lnTo>
                    <a:lnTo>
                      <a:pt x="5231" y="2107"/>
                    </a:lnTo>
                    <a:lnTo>
                      <a:pt x="5223" y="2157"/>
                    </a:lnTo>
                    <a:lnTo>
                      <a:pt x="5207" y="2203"/>
                    </a:lnTo>
                    <a:lnTo>
                      <a:pt x="5183" y="2246"/>
                    </a:lnTo>
                    <a:lnTo>
                      <a:pt x="5153" y="2286"/>
                    </a:lnTo>
                    <a:lnTo>
                      <a:pt x="5116" y="2319"/>
                    </a:lnTo>
                    <a:lnTo>
                      <a:pt x="5077" y="2344"/>
                    </a:lnTo>
                    <a:lnTo>
                      <a:pt x="5032" y="2365"/>
                    </a:lnTo>
                    <a:lnTo>
                      <a:pt x="4985" y="2376"/>
                    </a:lnTo>
                    <a:lnTo>
                      <a:pt x="4935" y="2381"/>
                    </a:lnTo>
                    <a:lnTo>
                      <a:pt x="294" y="2381"/>
                    </a:lnTo>
                    <a:lnTo>
                      <a:pt x="244" y="2376"/>
                    </a:lnTo>
                    <a:lnTo>
                      <a:pt x="197" y="2365"/>
                    </a:lnTo>
                    <a:lnTo>
                      <a:pt x="152" y="2344"/>
                    </a:lnTo>
                    <a:lnTo>
                      <a:pt x="112" y="2319"/>
                    </a:lnTo>
                    <a:lnTo>
                      <a:pt x="76" y="2286"/>
                    </a:lnTo>
                    <a:lnTo>
                      <a:pt x="46" y="2246"/>
                    </a:lnTo>
                    <a:lnTo>
                      <a:pt x="22" y="2203"/>
                    </a:lnTo>
                    <a:lnTo>
                      <a:pt x="6" y="2157"/>
                    </a:lnTo>
                    <a:lnTo>
                      <a:pt x="0" y="2107"/>
                    </a:lnTo>
                    <a:lnTo>
                      <a:pt x="0" y="2060"/>
                    </a:lnTo>
                    <a:lnTo>
                      <a:pt x="8" y="2012"/>
                    </a:lnTo>
                    <a:lnTo>
                      <a:pt x="23" y="1964"/>
                    </a:lnTo>
                    <a:lnTo>
                      <a:pt x="616" y="628"/>
                    </a:lnTo>
                    <a:lnTo>
                      <a:pt x="640" y="584"/>
                    </a:lnTo>
                    <a:lnTo>
                      <a:pt x="670" y="546"/>
                    </a:lnTo>
                    <a:lnTo>
                      <a:pt x="707" y="512"/>
                    </a:lnTo>
                    <a:lnTo>
                      <a:pt x="750" y="485"/>
                    </a:lnTo>
                    <a:lnTo>
                      <a:pt x="1668" y="6"/>
                    </a:lnTo>
                    <a:lnTo>
                      <a:pt x="16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2" name="Google Shape;322;p25"/>
            <p:cNvSpPr txBox="1"/>
            <p:nvPr/>
          </p:nvSpPr>
          <p:spPr>
            <a:xfrm>
              <a:off x="-41215" y="6453336"/>
              <a:ext cx="30243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73046"/>
                  </a:solidFill>
                  <a:latin typeface="Calibri"/>
                  <a:ea typeface="Calibri"/>
                  <a:cs typeface="Calibri"/>
                  <a:sym typeface="Calibri"/>
                </a:rPr>
                <a:t>About us </a:t>
              </a:r>
              <a:endParaRPr b="0" i="0" sz="2000" u="none" cap="none" strike="noStrike">
                <a:solidFill>
                  <a:srgbClr val="0730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3" name="Google Shape;323;p25"/>
          <p:cNvCxnSpPr>
            <a:stCxn id="288" idx="3"/>
          </p:cNvCxnSpPr>
          <p:nvPr/>
        </p:nvCxnSpPr>
        <p:spPr>
          <a:xfrm>
            <a:off x="3412828" y="1809783"/>
            <a:ext cx="8514300" cy="0"/>
          </a:xfrm>
          <a:prstGeom prst="straightConnector1">
            <a:avLst/>
          </a:prstGeom>
          <a:noFill/>
          <a:ln cap="flat" cmpd="sng" w="9525">
            <a:solidFill>
              <a:srgbClr val="97D5EF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324" name="Google Shape;324;p25"/>
          <p:cNvCxnSpPr/>
          <p:nvPr/>
        </p:nvCxnSpPr>
        <p:spPr>
          <a:xfrm>
            <a:off x="3288601" y="3116765"/>
            <a:ext cx="8514232" cy="0"/>
          </a:xfrm>
          <a:prstGeom prst="straightConnector1">
            <a:avLst/>
          </a:prstGeom>
          <a:noFill/>
          <a:ln cap="flat" cmpd="sng" w="9525">
            <a:solidFill>
              <a:srgbClr val="97D5EF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325" name="Google Shape;325;p25"/>
          <p:cNvCxnSpPr/>
          <p:nvPr/>
        </p:nvCxnSpPr>
        <p:spPr>
          <a:xfrm>
            <a:off x="3412828" y="4298143"/>
            <a:ext cx="8514232" cy="0"/>
          </a:xfrm>
          <a:prstGeom prst="straightConnector1">
            <a:avLst/>
          </a:prstGeom>
          <a:noFill/>
          <a:ln cap="flat" cmpd="sng" w="9525">
            <a:solidFill>
              <a:srgbClr val="97D5EF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326" name="Google Shape;326;p25"/>
          <p:cNvCxnSpPr/>
          <p:nvPr/>
        </p:nvCxnSpPr>
        <p:spPr>
          <a:xfrm>
            <a:off x="3288601" y="5513296"/>
            <a:ext cx="8514232" cy="0"/>
          </a:xfrm>
          <a:prstGeom prst="straightConnector1">
            <a:avLst/>
          </a:prstGeom>
          <a:noFill/>
          <a:ln cap="flat" cmpd="sng" w="9525">
            <a:solidFill>
              <a:srgbClr val="97D5EF"/>
            </a:solidFill>
            <a:prstDash val="lgDashDot"/>
            <a:round/>
            <a:headEnd len="sm" w="sm" type="none"/>
            <a:tailEnd len="sm" w="sm" type="none"/>
          </a:ln>
        </p:spPr>
      </p:cxnSp>
      <p:pic>
        <p:nvPicPr>
          <p:cNvPr descr="Animated Gif Graph GIFs | Tenor" id="327" name="Google Shape;327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57266" y="573660"/>
            <a:ext cx="1944216" cy="1458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uge Animation by Ugur Akdemir for Lemonat on Dribbble" id="328" name="Google Shape;328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02324" y="559362"/>
            <a:ext cx="1797923" cy="12879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vascript Pie Chart Options In Zingchart Stack Overflow Chart GIF ..." id="329" name="Google Shape;329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974732" y="905116"/>
            <a:ext cx="1223767" cy="795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ink Bot | Robot icon, Robot illustration, Mascot design" id="330" name="Google Shape;330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375291" y="621424"/>
            <a:ext cx="1551769" cy="1163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D Graph #graph #chart #gif #animatedgif #gifanimation #loop ..." id="331" name="Google Shape;331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14688" y="1964871"/>
            <a:ext cx="2013723" cy="1349195"/>
          </a:xfrm>
          <a:prstGeom prst="rect">
            <a:avLst/>
          </a:prstGeom>
          <a:noFill/>
          <a:ln>
            <a:noFill/>
          </a:ln>
        </p:spPr>
      </p:pic>
      <p:sp>
        <p:nvSpPr>
          <p:cNvPr descr="Smartsheet Updates Dashboard Charts With Enhancements" id="332" name="Google Shape;332;p2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martsheet Updates Dashboard Charts With Enhancements" id="333" name="Google Shape;333;p25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ttps://project-management.com/wp-content/uploads/2018/05/smartsheet-dashboard-charts-1.gif" id="334" name="Google Shape;334;p25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avascript Pie Chart Options In Zingchart Stack Overflow Chart GIF ..." id="335" name="Google Shape;335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22404" y="3350395"/>
            <a:ext cx="1223767" cy="795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am | Ilustrator" id="336" name="Google Shape;336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17914" y="5643599"/>
            <a:ext cx="1685512" cy="12641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imation | the R Graph Gallery" id="337" name="Google Shape;337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781400" y="3179243"/>
            <a:ext cx="1179270" cy="11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5"/>
          <p:cNvSpPr/>
          <p:nvPr/>
        </p:nvSpPr>
        <p:spPr>
          <a:xfrm>
            <a:off x="1267311" y="3567932"/>
            <a:ext cx="292350" cy="253319"/>
          </a:xfrm>
          <a:custGeom>
            <a:rect b="b" l="l" r="r" t="t"/>
            <a:pathLst>
              <a:path extrusionOk="0" h="164" w="188">
                <a:moveTo>
                  <a:pt x="17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8"/>
                  <a:pt x="138" y="24"/>
                  <a:pt x="132" y="24"/>
                </a:cubicBezTo>
                <a:cubicBezTo>
                  <a:pt x="125" y="24"/>
                  <a:pt x="119" y="18"/>
                  <a:pt x="119" y="11"/>
                </a:cubicBezTo>
                <a:cubicBezTo>
                  <a:pt x="119" y="0"/>
                  <a:pt x="119" y="0"/>
                  <a:pt x="119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18"/>
                  <a:pt x="101" y="24"/>
                  <a:pt x="94" y="24"/>
                </a:cubicBezTo>
                <a:cubicBezTo>
                  <a:pt x="88" y="24"/>
                  <a:pt x="82" y="18"/>
                  <a:pt x="82" y="11"/>
                </a:cubicBezTo>
                <a:cubicBezTo>
                  <a:pt x="82" y="0"/>
                  <a:pt x="82" y="0"/>
                  <a:pt x="82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0" y="11"/>
                  <a:pt x="70" y="11"/>
                  <a:pt x="70" y="11"/>
                </a:cubicBezTo>
                <a:cubicBezTo>
                  <a:pt x="70" y="18"/>
                  <a:pt x="64" y="24"/>
                  <a:pt x="57" y="24"/>
                </a:cubicBezTo>
                <a:cubicBezTo>
                  <a:pt x="51" y="24"/>
                  <a:pt x="45" y="18"/>
                  <a:pt x="45" y="11"/>
                </a:cubicBezTo>
                <a:cubicBezTo>
                  <a:pt x="45" y="0"/>
                  <a:pt x="45" y="0"/>
                  <a:pt x="4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8"/>
                  <a:pt x="7" y="164"/>
                  <a:pt x="15" y="164"/>
                </a:cubicBezTo>
                <a:cubicBezTo>
                  <a:pt x="174" y="164"/>
                  <a:pt x="174" y="164"/>
                  <a:pt x="174" y="164"/>
                </a:cubicBezTo>
                <a:cubicBezTo>
                  <a:pt x="182" y="164"/>
                  <a:pt x="188" y="158"/>
                  <a:pt x="188" y="150"/>
                </a:cubicBezTo>
                <a:cubicBezTo>
                  <a:pt x="188" y="14"/>
                  <a:pt x="188" y="14"/>
                  <a:pt x="188" y="14"/>
                </a:cubicBezTo>
                <a:cubicBezTo>
                  <a:pt x="188" y="6"/>
                  <a:pt x="182" y="0"/>
                  <a:pt x="174" y="0"/>
                </a:cubicBezTo>
                <a:close/>
                <a:moveTo>
                  <a:pt x="172" y="136"/>
                </a:moveTo>
                <a:cubicBezTo>
                  <a:pt x="172" y="143"/>
                  <a:pt x="167" y="148"/>
                  <a:pt x="160" y="148"/>
                </a:cubicBezTo>
                <a:cubicBezTo>
                  <a:pt x="29" y="148"/>
                  <a:pt x="29" y="148"/>
                  <a:pt x="29" y="148"/>
                </a:cubicBezTo>
                <a:cubicBezTo>
                  <a:pt x="22" y="148"/>
                  <a:pt x="17" y="143"/>
                  <a:pt x="17" y="136"/>
                </a:cubicBezTo>
                <a:cubicBezTo>
                  <a:pt x="17" y="42"/>
                  <a:pt x="17" y="42"/>
                  <a:pt x="17" y="42"/>
                </a:cubicBezTo>
                <a:cubicBezTo>
                  <a:pt x="172" y="42"/>
                  <a:pt x="172" y="42"/>
                  <a:pt x="172" y="42"/>
                </a:cubicBezTo>
                <a:lnTo>
                  <a:pt x="172" y="1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ise Of Click-through-rates GIF | Gfycat" id="343" name="Google Shape;34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80" y="1844824"/>
            <a:ext cx="1728192" cy="1728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.dribbble.com/users/43762/screenshots/7500309/media/de8662b6399c5d07c9f154030bf27ccc.gif" id="344" name="Google Shape;34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5940" y="251519"/>
            <a:ext cx="8563000" cy="642224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6"/>
          <p:cNvSpPr txBox="1"/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</a:pPr>
            <a:r>
              <a:rPr b="0" i="0" lang="en-US" sz="3600" u="none" cap="none" strike="noStrike">
                <a:solidFill>
                  <a:srgbClr val="225D69"/>
                </a:solidFill>
                <a:latin typeface="Calibri"/>
                <a:ea typeface="Calibri"/>
                <a:cs typeface="Calibri"/>
                <a:sym typeface="Calibri"/>
              </a:rPr>
              <a:t>Demo of our Solution -</a:t>
            </a:r>
            <a:endParaRPr b="0" i="0" sz="3600" u="none" cap="none" strike="noStrike">
              <a:solidFill>
                <a:srgbClr val="225D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6"/>
          <p:cNvSpPr/>
          <p:nvPr/>
        </p:nvSpPr>
        <p:spPr>
          <a:xfrm>
            <a:off x="837828" y="689273"/>
            <a:ext cx="12673905" cy="2376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20033"/>
                </a:solidFill>
                <a:latin typeface="Arial"/>
                <a:ea typeface="Arial"/>
                <a:cs typeface="Arial"/>
                <a:sym typeface="Arial"/>
              </a:rPr>
              <a:t>Flow Link :</a:t>
            </a:r>
            <a:r>
              <a:rPr lang="en-US" sz="2000" u="sng">
                <a:solidFill>
                  <a:srgbClr val="1155CC"/>
                </a:solidFill>
                <a:hlinkClick r:id="rId5"/>
              </a:rPr>
              <a:t>https://teamsms.eu-gb.mybluemix.net/red/#flow/c5065f3a.48774</a:t>
            </a:r>
            <a:r>
              <a:rPr b="0" i="0" lang="en-US" sz="2000" u="sng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2000" u="sng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rgbClr val="0070C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20033"/>
                </a:solidFill>
                <a:latin typeface="Arial"/>
                <a:ea typeface="Arial"/>
                <a:cs typeface="Arial"/>
                <a:sym typeface="Arial"/>
              </a:rPr>
              <a:t>Solution Link </a:t>
            </a:r>
            <a:r>
              <a:rPr b="0" i="0" lang="en-US" sz="2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 u="sng">
                <a:solidFill>
                  <a:srgbClr val="1155CC"/>
                </a:solidFill>
                <a:hlinkClick r:id="rId6"/>
              </a:rPr>
              <a:t>https://teamsms.eu-gb.mybluemix.net/ui/#!/0?socketid=8MzV24LaifwIXTOoAAAD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rgbClr val="0070C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320033"/>
                </a:solidFill>
                <a:latin typeface="Arial"/>
                <a:ea typeface="Arial"/>
                <a:cs typeface="Arial"/>
                <a:sym typeface="Arial"/>
              </a:rPr>
              <a:t>Youtube  Link </a:t>
            </a:r>
            <a:r>
              <a:rPr b="0" i="0" lang="en-US" sz="2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 u="sng">
                <a:solidFill>
                  <a:srgbClr val="1155CC"/>
                </a:solidFill>
                <a:hlinkClick r:id="rId7"/>
              </a:rPr>
              <a:t>https://youtu.be/wlh0sCmyJKY</a:t>
            </a:r>
            <a:endParaRPr b="0" i="0" sz="2000" u="sng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cdn.dribbble.com/users/43762/screenshots/7500309/media/de8662b6399c5d07c9f154030bf27ccc.gif" id="352" name="Google Shape;35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5940" y="251520"/>
            <a:ext cx="8563000" cy="642224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7"/>
          <p:cNvSpPr txBox="1"/>
          <p:nvPr>
            <p:ph type="title"/>
          </p:nvPr>
        </p:nvSpPr>
        <p:spPr>
          <a:xfrm>
            <a:off x="333772" y="1772816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</a:pPr>
            <a:r>
              <a:rPr b="0" i="0" lang="en-US" sz="4400" u="none" cap="none" strike="noStrike">
                <a:solidFill>
                  <a:srgbClr val="14678B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b="0" i="0" sz="4400" u="none" cap="none" strike="noStrike">
              <a:solidFill>
                <a:srgbClr val="1467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cdn.dribbble.com/users/43762/screenshots/7500309/media/de8662b6399c5d07c9f154030bf27ccc.gif" id="359" name="Google Shape;35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5940" y="251520"/>
            <a:ext cx="8563000" cy="642224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8"/>
          <p:cNvSpPr txBox="1"/>
          <p:nvPr>
            <p:ph type="title"/>
          </p:nvPr>
        </p:nvSpPr>
        <p:spPr>
          <a:xfrm>
            <a:off x="333772" y="1772816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</a:pPr>
            <a:r>
              <a:rPr b="0" i="0" lang="en-US" sz="4400" u="none" cap="none" strike="noStrike">
                <a:solidFill>
                  <a:srgbClr val="14678B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b="0" i="0" sz="4400" u="none" cap="none" strike="noStrike">
              <a:solidFill>
                <a:srgbClr val="1467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Custom 1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06BC1"/>
      </a:accent1>
      <a:accent2>
        <a:srgbClr val="222A35"/>
      </a:accent2>
      <a:accent3>
        <a:srgbClr val="294271"/>
      </a:accent3>
      <a:accent4>
        <a:srgbClr val="2DA4E6"/>
      </a:accent4>
      <a:accent5>
        <a:srgbClr val="005090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1C8ABA"/>
      </a:dk2>
      <a:lt2>
        <a:srgbClr val="0F608D"/>
      </a:lt2>
      <a:accent1>
        <a:srgbClr val="51B3C6"/>
      </a:accent1>
      <a:accent2>
        <a:srgbClr val="175D76"/>
      </a:accent2>
      <a:accent3>
        <a:srgbClr val="FF3300"/>
      </a:accent3>
      <a:accent4>
        <a:srgbClr val="E6101F"/>
      </a:accent4>
      <a:accent5>
        <a:srgbClr val="E60CAD"/>
      </a:accent5>
      <a:accent6>
        <a:srgbClr val="660066"/>
      </a:accent6>
      <a:hlink>
        <a:srgbClr val="002335"/>
      </a:hlink>
      <a:folHlink>
        <a:srgbClr val="37373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